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265" r:id="rId5"/>
    <p:sldId id="285" r:id="rId6"/>
    <p:sldId id="305" r:id="rId7"/>
    <p:sldId id="312" r:id="rId8"/>
    <p:sldId id="313" r:id="rId9"/>
    <p:sldId id="315" r:id="rId10"/>
    <p:sldId id="316" r:id="rId11"/>
    <p:sldId id="273" r:id="rId12"/>
    <p:sldId id="317" r:id="rId13"/>
    <p:sldId id="274" r:id="rId14"/>
    <p:sldId id="319" r:id="rId15"/>
    <p:sldId id="320" r:id="rId16"/>
    <p:sldId id="321" r:id="rId17"/>
    <p:sldId id="278" r:id="rId18"/>
    <p:sldId id="279" r:id="rId19"/>
    <p:sldId id="280" r:id="rId20"/>
    <p:sldId id="281" r:id="rId21"/>
    <p:sldId id="282" r:id="rId22"/>
    <p:sldId id="283" r:id="rId23"/>
    <p:sldId id="284" r:id="rId24"/>
    <p:sldId id="318" r:id="rId25"/>
    <p:sldId id="286" r:id="rId26"/>
    <p:sldId id="287" r:id="rId27"/>
    <p:sldId id="288" r:id="rId28"/>
    <p:sldId id="292" r:id="rId29"/>
    <p:sldId id="293" r:id="rId30"/>
    <p:sldId id="294" r:id="rId31"/>
    <p:sldId id="295" r:id="rId32"/>
    <p:sldId id="26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30FE08-9523-4598-822E-051BB78EFA81}" v="2" dt="2021-11-08T16:39:20.591"/>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86" d="100"/>
          <a:sy n="86" d="100"/>
        </p:scale>
        <p:origin x="466" y="58"/>
      </p:cViewPr>
      <p:guideLst>
        <p:guide orient="horz" pos="2160"/>
        <p:guide pos="3840"/>
      </p:guideLst>
    </p:cSldViewPr>
  </p:slideViewPr>
  <p:notesTextViewPr>
    <p:cViewPr>
      <p:scale>
        <a:sx n="1" d="1"/>
        <a:sy n="1" d="1"/>
      </p:scale>
      <p:origin x="0" y="0"/>
    </p:cViewPr>
  </p:notesTextViewPr>
  <p:notesViewPr>
    <p:cSldViewPr snapToGrid="0">
      <p:cViewPr varScale="1">
        <p:scale>
          <a:sx n="80" d="100"/>
          <a:sy n="80" d="100"/>
        </p:scale>
        <p:origin x="207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ol Pawlak" userId="1f289e56184dd9d3" providerId="LiveId" clId="{0030FE08-9523-4598-822E-051BB78EFA81}"/>
    <pc:docChg chg="undo custSel addSld delSld modSld">
      <pc:chgData name="Karol Pawlak" userId="1f289e56184dd9d3" providerId="LiveId" clId="{0030FE08-9523-4598-822E-051BB78EFA81}" dt="2021-11-09T11:33:00.532" v="237" actId="729"/>
      <pc:docMkLst>
        <pc:docMk/>
      </pc:docMkLst>
      <pc:sldChg chg="del">
        <pc:chgData name="Karol Pawlak" userId="1f289e56184dd9d3" providerId="LiveId" clId="{0030FE08-9523-4598-822E-051BB78EFA81}" dt="2021-11-08T16:35:54.348" v="1" actId="47"/>
        <pc:sldMkLst>
          <pc:docMk/>
          <pc:sldMk cId="1099448884" sldId="262"/>
        </pc:sldMkLst>
      </pc:sldChg>
      <pc:sldChg chg="del">
        <pc:chgData name="Karol Pawlak" userId="1f289e56184dd9d3" providerId="LiveId" clId="{0030FE08-9523-4598-822E-051BB78EFA81}" dt="2021-11-08T16:35:54.348" v="1" actId="47"/>
        <pc:sldMkLst>
          <pc:docMk/>
          <pc:sldMk cId="4252488330" sldId="263"/>
        </pc:sldMkLst>
      </pc:sldChg>
      <pc:sldChg chg="del">
        <pc:chgData name="Karol Pawlak" userId="1f289e56184dd9d3" providerId="LiveId" clId="{0030FE08-9523-4598-822E-051BB78EFA81}" dt="2021-11-08T16:35:54.348" v="1" actId="47"/>
        <pc:sldMkLst>
          <pc:docMk/>
          <pc:sldMk cId="1775019550" sldId="264"/>
        </pc:sldMkLst>
      </pc:sldChg>
      <pc:sldChg chg="del">
        <pc:chgData name="Karol Pawlak" userId="1f289e56184dd9d3" providerId="LiveId" clId="{0030FE08-9523-4598-822E-051BB78EFA81}" dt="2021-11-08T16:35:54.348" v="1" actId="47"/>
        <pc:sldMkLst>
          <pc:docMk/>
          <pc:sldMk cId="2327444405" sldId="266"/>
        </pc:sldMkLst>
      </pc:sldChg>
      <pc:sldChg chg="del">
        <pc:chgData name="Karol Pawlak" userId="1f289e56184dd9d3" providerId="LiveId" clId="{0030FE08-9523-4598-822E-051BB78EFA81}" dt="2021-11-08T16:35:54.348" v="1" actId="47"/>
        <pc:sldMkLst>
          <pc:docMk/>
          <pc:sldMk cId="629854152" sldId="267"/>
        </pc:sldMkLst>
      </pc:sldChg>
      <pc:sldChg chg="del">
        <pc:chgData name="Karol Pawlak" userId="1f289e56184dd9d3" providerId="LiveId" clId="{0030FE08-9523-4598-822E-051BB78EFA81}" dt="2021-11-08T16:35:54.348" v="1" actId="47"/>
        <pc:sldMkLst>
          <pc:docMk/>
          <pc:sldMk cId="2482401001" sldId="268"/>
        </pc:sldMkLst>
      </pc:sldChg>
      <pc:sldChg chg="del">
        <pc:chgData name="Karol Pawlak" userId="1f289e56184dd9d3" providerId="LiveId" clId="{0030FE08-9523-4598-822E-051BB78EFA81}" dt="2021-11-08T16:35:54.348" v="1" actId="47"/>
        <pc:sldMkLst>
          <pc:docMk/>
          <pc:sldMk cId="1064040213" sldId="270"/>
        </pc:sldMkLst>
      </pc:sldChg>
      <pc:sldChg chg="del">
        <pc:chgData name="Karol Pawlak" userId="1f289e56184dd9d3" providerId="LiveId" clId="{0030FE08-9523-4598-822E-051BB78EFA81}" dt="2021-11-08T16:35:54.348" v="1" actId="47"/>
        <pc:sldMkLst>
          <pc:docMk/>
          <pc:sldMk cId="1749002995" sldId="271"/>
        </pc:sldMkLst>
      </pc:sldChg>
      <pc:sldChg chg="del">
        <pc:chgData name="Karol Pawlak" userId="1f289e56184dd9d3" providerId="LiveId" clId="{0030FE08-9523-4598-822E-051BB78EFA81}" dt="2021-11-08T16:35:54.348" v="1" actId="47"/>
        <pc:sldMkLst>
          <pc:docMk/>
          <pc:sldMk cId="1837951919" sldId="272"/>
        </pc:sldMkLst>
      </pc:sldChg>
      <pc:sldChg chg="addSp modSp del">
        <pc:chgData name="Karol Pawlak" userId="1f289e56184dd9d3" providerId="LiveId" clId="{0030FE08-9523-4598-822E-051BB78EFA81}" dt="2021-11-08T16:49:33.374" v="210"/>
        <pc:sldMkLst>
          <pc:docMk/>
          <pc:sldMk cId="972857557" sldId="273"/>
        </pc:sldMkLst>
        <pc:picChg chg="add mod">
          <ac:chgData name="Karol Pawlak" userId="1f289e56184dd9d3" providerId="LiveId" clId="{0030FE08-9523-4598-822E-051BB78EFA81}" dt="2021-11-08T16:49:33.374" v="210"/>
          <ac:picMkLst>
            <pc:docMk/>
            <pc:sldMk cId="972857557" sldId="273"/>
            <ac:picMk id="5" creationId="{FE69CF17-B386-4E4D-9534-5A97D208FE65}"/>
          </ac:picMkLst>
        </pc:picChg>
      </pc:sldChg>
      <pc:sldChg chg="del">
        <pc:chgData name="Karol Pawlak" userId="1f289e56184dd9d3" providerId="LiveId" clId="{0030FE08-9523-4598-822E-051BB78EFA81}" dt="2021-11-08T16:35:54.348" v="1" actId="47"/>
        <pc:sldMkLst>
          <pc:docMk/>
          <pc:sldMk cId="3084403382" sldId="273"/>
        </pc:sldMkLst>
      </pc:sldChg>
      <pc:sldChg chg="del">
        <pc:chgData name="Karol Pawlak" userId="1f289e56184dd9d3" providerId="LiveId" clId="{0030FE08-9523-4598-822E-051BB78EFA81}" dt="2021-11-08T16:35:54.348" v="1" actId="47"/>
        <pc:sldMkLst>
          <pc:docMk/>
          <pc:sldMk cId="844250385" sldId="274"/>
        </pc:sldMkLst>
      </pc:sldChg>
      <pc:sldChg chg="addSp modSp del mod modShow">
        <pc:chgData name="Karol Pawlak" userId="1f289e56184dd9d3" providerId="LiveId" clId="{0030FE08-9523-4598-822E-051BB78EFA81}" dt="2021-11-09T11:33:00.532" v="237" actId="729"/>
        <pc:sldMkLst>
          <pc:docMk/>
          <pc:sldMk cId="3953285219" sldId="274"/>
        </pc:sldMkLst>
        <pc:picChg chg="add mod">
          <ac:chgData name="Karol Pawlak" userId="1f289e56184dd9d3" providerId="LiveId" clId="{0030FE08-9523-4598-822E-051BB78EFA81}" dt="2021-11-08T16:49:43.931" v="212"/>
          <ac:picMkLst>
            <pc:docMk/>
            <pc:sldMk cId="3953285219" sldId="274"/>
            <ac:picMk id="6" creationId="{2DEF83BD-A454-4433-9D98-6E44A424A430}"/>
          </ac:picMkLst>
        </pc:picChg>
      </pc:sldChg>
      <pc:sldChg chg="del">
        <pc:chgData name="Karol Pawlak" userId="1f289e56184dd9d3" providerId="LiveId" clId="{0030FE08-9523-4598-822E-051BB78EFA81}" dt="2021-11-08T16:35:54.348" v="1" actId="47"/>
        <pc:sldMkLst>
          <pc:docMk/>
          <pc:sldMk cId="306867687" sldId="275"/>
        </pc:sldMkLst>
      </pc:sldChg>
      <pc:sldChg chg="modSp del mod">
        <pc:chgData name="Karol Pawlak" userId="1f289e56184dd9d3" providerId="LiveId" clId="{0030FE08-9523-4598-822E-051BB78EFA81}" dt="2021-11-08T16:41:16.373" v="16" actId="47"/>
        <pc:sldMkLst>
          <pc:docMk/>
          <pc:sldMk cId="1499392288" sldId="275"/>
        </pc:sldMkLst>
        <pc:spChg chg="mod">
          <ac:chgData name="Karol Pawlak" userId="1f289e56184dd9d3" providerId="LiveId" clId="{0030FE08-9523-4598-822E-051BB78EFA81}" dt="2021-11-08T16:39:34.310" v="6" actId="27636"/>
          <ac:spMkLst>
            <pc:docMk/>
            <pc:sldMk cId="1499392288" sldId="275"/>
            <ac:spMk id="124930" creationId="{00000000-0000-0000-0000-000000000000}"/>
          </ac:spMkLst>
        </pc:spChg>
      </pc:sldChg>
      <pc:sldChg chg="del">
        <pc:chgData name="Karol Pawlak" userId="1f289e56184dd9d3" providerId="LiveId" clId="{0030FE08-9523-4598-822E-051BB78EFA81}" dt="2021-11-08T16:46:13.209" v="155" actId="47"/>
        <pc:sldMkLst>
          <pc:docMk/>
          <pc:sldMk cId="97567882" sldId="276"/>
        </pc:sldMkLst>
      </pc:sldChg>
      <pc:sldChg chg="del">
        <pc:chgData name="Karol Pawlak" userId="1f289e56184dd9d3" providerId="LiveId" clId="{0030FE08-9523-4598-822E-051BB78EFA81}" dt="2021-11-08T16:35:54.348" v="1" actId="47"/>
        <pc:sldMkLst>
          <pc:docMk/>
          <pc:sldMk cId="4294453770" sldId="276"/>
        </pc:sldMkLst>
      </pc:sldChg>
      <pc:sldChg chg="del">
        <pc:chgData name="Karol Pawlak" userId="1f289e56184dd9d3" providerId="LiveId" clId="{0030FE08-9523-4598-822E-051BB78EFA81}" dt="2021-11-08T16:46:17.190" v="156" actId="47"/>
        <pc:sldMkLst>
          <pc:docMk/>
          <pc:sldMk cId="1992583553" sldId="277"/>
        </pc:sldMkLst>
      </pc:sldChg>
      <pc:sldChg chg="addSp delSp modSp del">
        <pc:chgData name="Karol Pawlak" userId="1f289e56184dd9d3" providerId="LiveId" clId="{0030FE08-9523-4598-822E-051BB78EFA81}" dt="2021-11-08T16:49:59.849" v="216"/>
        <pc:sldMkLst>
          <pc:docMk/>
          <pc:sldMk cId="2864548624" sldId="278"/>
        </pc:sldMkLst>
        <pc:spChg chg="add mod">
          <ac:chgData name="Karol Pawlak" userId="1f289e56184dd9d3" providerId="LiveId" clId="{0030FE08-9523-4598-822E-051BB78EFA81}" dt="2021-11-08T16:46:58.886" v="198" actId="1038"/>
          <ac:spMkLst>
            <pc:docMk/>
            <pc:sldMk cId="2864548624" sldId="278"/>
            <ac:spMk id="33" creationId="{63265511-FE3D-484D-926C-34CD3F9823F9}"/>
          </ac:spMkLst>
        </pc:spChg>
        <pc:spChg chg="add mod">
          <ac:chgData name="Karol Pawlak" userId="1f289e56184dd9d3" providerId="LiveId" clId="{0030FE08-9523-4598-822E-051BB78EFA81}" dt="2021-11-08T16:46:58.886" v="198" actId="1038"/>
          <ac:spMkLst>
            <pc:docMk/>
            <pc:sldMk cId="2864548624" sldId="278"/>
            <ac:spMk id="34" creationId="{669121F9-3E22-4069-85E7-7F9CC7B78EEC}"/>
          </ac:spMkLst>
        </pc:spChg>
        <pc:spChg chg="add mod">
          <ac:chgData name="Karol Pawlak" userId="1f289e56184dd9d3" providerId="LiveId" clId="{0030FE08-9523-4598-822E-051BB78EFA81}" dt="2021-11-08T16:46:58.886" v="198" actId="1038"/>
          <ac:spMkLst>
            <pc:docMk/>
            <pc:sldMk cId="2864548624" sldId="278"/>
            <ac:spMk id="35" creationId="{CF40D26E-9AD8-41CD-9BDC-036A199234E8}"/>
          </ac:spMkLst>
        </pc:spChg>
        <pc:spChg chg="add mod">
          <ac:chgData name="Karol Pawlak" userId="1f289e56184dd9d3" providerId="LiveId" clId="{0030FE08-9523-4598-822E-051BB78EFA81}" dt="2021-11-08T16:46:58.886" v="198" actId="1038"/>
          <ac:spMkLst>
            <pc:docMk/>
            <pc:sldMk cId="2864548624" sldId="278"/>
            <ac:spMk id="36" creationId="{AFEEEC28-870A-454A-A8CC-F768F55752DC}"/>
          </ac:spMkLst>
        </pc:spChg>
        <pc:spChg chg="add mod">
          <ac:chgData name="Karol Pawlak" userId="1f289e56184dd9d3" providerId="LiveId" clId="{0030FE08-9523-4598-822E-051BB78EFA81}" dt="2021-11-08T16:46:58.886" v="198" actId="1038"/>
          <ac:spMkLst>
            <pc:docMk/>
            <pc:sldMk cId="2864548624" sldId="278"/>
            <ac:spMk id="37" creationId="{17A80973-F16D-4850-861A-7D16B8EE79E1}"/>
          </ac:spMkLst>
        </pc:spChg>
        <pc:spChg chg="add mod">
          <ac:chgData name="Karol Pawlak" userId="1f289e56184dd9d3" providerId="LiveId" clId="{0030FE08-9523-4598-822E-051BB78EFA81}" dt="2021-11-08T16:46:58.886" v="198" actId="1038"/>
          <ac:spMkLst>
            <pc:docMk/>
            <pc:sldMk cId="2864548624" sldId="278"/>
            <ac:spMk id="38" creationId="{C741E207-66B7-45E3-9C97-7D1C83C101D2}"/>
          </ac:spMkLst>
        </pc:spChg>
        <pc:spChg chg="add mod">
          <ac:chgData name="Karol Pawlak" userId="1f289e56184dd9d3" providerId="LiveId" clId="{0030FE08-9523-4598-822E-051BB78EFA81}" dt="2021-11-08T16:46:58.886" v="198" actId="1038"/>
          <ac:spMkLst>
            <pc:docMk/>
            <pc:sldMk cId="2864548624" sldId="278"/>
            <ac:spMk id="39" creationId="{A57BDC4E-6312-409D-96BC-A4FDB683CDF2}"/>
          </ac:spMkLst>
        </pc:spChg>
        <pc:spChg chg="add mod">
          <ac:chgData name="Karol Pawlak" userId="1f289e56184dd9d3" providerId="LiveId" clId="{0030FE08-9523-4598-822E-051BB78EFA81}" dt="2021-11-08T16:46:58.886" v="198" actId="1038"/>
          <ac:spMkLst>
            <pc:docMk/>
            <pc:sldMk cId="2864548624" sldId="278"/>
            <ac:spMk id="40" creationId="{00E8EFA7-357D-4249-8E26-1C39E2A92A03}"/>
          </ac:spMkLst>
        </pc:spChg>
        <pc:spChg chg="add mod">
          <ac:chgData name="Karol Pawlak" userId="1f289e56184dd9d3" providerId="LiveId" clId="{0030FE08-9523-4598-822E-051BB78EFA81}" dt="2021-11-08T16:46:58.886" v="198" actId="1038"/>
          <ac:spMkLst>
            <pc:docMk/>
            <pc:sldMk cId="2864548624" sldId="278"/>
            <ac:spMk id="41" creationId="{ED9678A3-91C4-429D-96F8-942457768957}"/>
          </ac:spMkLst>
        </pc:spChg>
        <pc:spChg chg="add mod">
          <ac:chgData name="Karol Pawlak" userId="1f289e56184dd9d3" providerId="LiveId" clId="{0030FE08-9523-4598-822E-051BB78EFA81}" dt="2021-11-08T16:46:58.886" v="198" actId="1038"/>
          <ac:spMkLst>
            <pc:docMk/>
            <pc:sldMk cId="2864548624" sldId="278"/>
            <ac:spMk id="42" creationId="{C11226A5-FA26-4965-9501-F3ABC381AEEB}"/>
          </ac:spMkLst>
        </pc:spChg>
        <pc:spChg chg="add mod">
          <ac:chgData name="Karol Pawlak" userId="1f289e56184dd9d3" providerId="LiveId" clId="{0030FE08-9523-4598-822E-051BB78EFA81}" dt="2021-11-08T16:46:58.886" v="198" actId="1038"/>
          <ac:spMkLst>
            <pc:docMk/>
            <pc:sldMk cId="2864548624" sldId="278"/>
            <ac:spMk id="43" creationId="{99350D8C-F5FB-433C-84E6-63F414F6EAA7}"/>
          </ac:spMkLst>
        </pc:spChg>
        <pc:spChg chg="add mod">
          <ac:chgData name="Karol Pawlak" userId="1f289e56184dd9d3" providerId="LiveId" clId="{0030FE08-9523-4598-822E-051BB78EFA81}" dt="2021-11-08T16:46:58.886" v="198" actId="1038"/>
          <ac:spMkLst>
            <pc:docMk/>
            <pc:sldMk cId="2864548624" sldId="278"/>
            <ac:spMk id="44" creationId="{9C3863AD-B27C-4726-9ABF-E52713E1C720}"/>
          </ac:spMkLst>
        </pc:spChg>
        <pc:spChg chg="add mod">
          <ac:chgData name="Karol Pawlak" userId="1f289e56184dd9d3" providerId="LiveId" clId="{0030FE08-9523-4598-822E-051BB78EFA81}" dt="2021-11-08T16:46:58.886" v="198" actId="1038"/>
          <ac:spMkLst>
            <pc:docMk/>
            <pc:sldMk cId="2864548624" sldId="278"/>
            <ac:spMk id="45" creationId="{F4FCDC66-D684-49CB-856B-E8203F6E24C7}"/>
          </ac:spMkLst>
        </pc:spChg>
        <pc:spChg chg="add mod">
          <ac:chgData name="Karol Pawlak" userId="1f289e56184dd9d3" providerId="LiveId" clId="{0030FE08-9523-4598-822E-051BB78EFA81}" dt="2021-11-08T16:46:58.886" v="198" actId="1038"/>
          <ac:spMkLst>
            <pc:docMk/>
            <pc:sldMk cId="2864548624" sldId="278"/>
            <ac:spMk id="46" creationId="{F4295B26-AB66-462D-8B90-24D50311B22D}"/>
          </ac:spMkLst>
        </pc:spChg>
        <pc:spChg chg="add mod">
          <ac:chgData name="Karol Pawlak" userId="1f289e56184dd9d3" providerId="LiveId" clId="{0030FE08-9523-4598-822E-051BB78EFA81}" dt="2021-11-08T16:46:58.886" v="198" actId="1038"/>
          <ac:spMkLst>
            <pc:docMk/>
            <pc:sldMk cId="2864548624" sldId="278"/>
            <ac:spMk id="47" creationId="{7DF490A8-B962-4FA5-861E-FD2F82D797F0}"/>
          </ac:spMkLst>
        </pc:spChg>
        <pc:spChg chg="add mod">
          <ac:chgData name="Karol Pawlak" userId="1f289e56184dd9d3" providerId="LiveId" clId="{0030FE08-9523-4598-822E-051BB78EFA81}" dt="2021-11-08T16:46:58.886" v="198" actId="1038"/>
          <ac:spMkLst>
            <pc:docMk/>
            <pc:sldMk cId="2864548624" sldId="278"/>
            <ac:spMk id="48" creationId="{EFA2F436-26B0-4CAB-8DEE-2D2D27B1799C}"/>
          </ac:spMkLst>
        </pc:spChg>
        <pc:spChg chg="add mod">
          <ac:chgData name="Karol Pawlak" userId="1f289e56184dd9d3" providerId="LiveId" clId="{0030FE08-9523-4598-822E-051BB78EFA81}" dt="2021-11-08T16:46:58.886" v="198" actId="1038"/>
          <ac:spMkLst>
            <pc:docMk/>
            <pc:sldMk cId="2864548624" sldId="278"/>
            <ac:spMk id="49" creationId="{3FEF97CF-477E-4739-AFCA-7EBBEAEC26C2}"/>
          </ac:spMkLst>
        </pc:spChg>
        <pc:spChg chg="add mod">
          <ac:chgData name="Karol Pawlak" userId="1f289e56184dd9d3" providerId="LiveId" clId="{0030FE08-9523-4598-822E-051BB78EFA81}" dt="2021-11-08T16:46:58.886" v="198" actId="1038"/>
          <ac:spMkLst>
            <pc:docMk/>
            <pc:sldMk cId="2864548624" sldId="278"/>
            <ac:spMk id="50" creationId="{8408436B-F513-41BC-B1D6-D663A4D65A41}"/>
          </ac:spMkLst>
        </pc:spChg>
        <pc:spChg chg="add mod">
          <ac:chgData name="Karol Pawlak" userId="1f289e56184dd9d3" providerId="LiveId" clId="{0030FE08-9523-4598-822E-051BB78EFA81}" dt="2021-11-08T16:46:58.886" v="198" actId="1038"/>
          <ac:spMkLst>
            <pc:docMk/>
            <pc:sldMk cId="2864548624" sldId="278"/>
            <ac:spMk id="51" creationId="{381E0E95-F318-449C-9590-9B9B9817F464}"/>
          </ac:spMkLst>
        </pc:spChg>
        <pc:spChg chg="add mod">
          <ac:chgData name="Karol Pawlak" userId="1f289e56184dd9d3" providerId="LiveId" clId="{0030FE08-9523-4598-822E-051BB78EFA81}" dt="2021-11-08T16:46:58.886" v="198" actId="1038"/>
          <ac:spMkLst>
            <pc:docMk/>
            <pc:sldMk cId="2864548624" sldId="278"/>
            <ac:spMk id="52" creationId="{5EFDFE2E-E9AE-4A17-BCF9-245AADDD95BA}"/>
          </ac:spMkLst>
        </pc:spChg>
        <pc:spChg chg="add mod">
          <ac:chgData name="Karol Pawlak" userId="1f289e56184dd9d3" providerId="LiveId" clId="{0030FE08-9523-4598-822E-051BB78EFA81}" dt="2021-11-08T16:46:58.886" v="198" actId="1038"/>
          <ac:spMkLst>
            <pc:docMk/>
            <pc:sldMk cId="2864548624" sldId="278"/>
            <ac:spMk id="53" creationId="{5BAFB0D6-672A-4DDD-B4A5-117A7B795738}"/>
          </ac:spMkLst>
        </pc:spChg>
        <pc:spChg chg="add mod">
          <ac:chgData name="Karol Pawlak" userId="1f289e56184dd9d3" providerId="LiveId" clId="{0030FE08-9523-4598-822E-051BB78EFA81}" dt="2021-11-08T16:46:58.886" v="198" actId="1038"/>
          <ac:spMkLst>
            <pc:docMk/>
            <pc:sldMk cId="2864548624" sldId="278"/>
            <ac:spMk id="54" creationId="{B00EED24-DA6D-45FE-883A-15ED2617C730}"/>
          </ac:spMkLst>
        </pc:spChg>
        <pc:spChg chg="add mod">
          <ac:chgData name="Karol Pawlak" userId="1f289e56184dd9d3" providerId="LiveId" clId="{0030FE08-9523-4598-822E-051BB78EFA81}" dt="2021-11-08T16:46:58.886" v="198" actId="1038"/>
          <ac:spMkLst>
            <pc:docMk/>
            <pc:sldMk cId="2864548624" sldId="278"/>
            <ac:spMk id="55" creationId="{16CE013D-3F7C-4E15-8810-E3952B9F4EE9}"/>
          </ac:spMkLst>
        </pc:spChg>
        <pc:spChg chg="add mod">
          <ac:chgData name="Karol Pawlak" userId="1f289e56184dd9d3" providerId="LiveId" clId="{0030FE08-9523-4598-822E-051BB78EFA81}" dt="2021-11-08T16:46:58.886" v="198" actId="1038"/>
          <ac:spMkLst>
            <pc:docMk/>
            <pc:sldMk cId="2864548624" sldId="278"/>
            <ac:spMk id="56" creationId="{7AC388A3-539E-470D-BFD0-B608C1781463}"/>
          </ac:spMkLst>
        </pc:spChg>
        <pc:spChg chg="add mod">
          <ac:chgData name="Karol Pawlak" userId="1f289e56184dd9d3" providerId="LiveId" clId="{0030FE08-9523-4598-822E-051BB78EFA81}" dt="2021-11-08T16:46:58.886" v="198" actId="1038"/>
          <ac:spMkLst>
            <pc:docMk/>
            <pc:sldMk cId="2864548624" sldId="278"/>
            <ac:spMk id="57" creationId="{3F8650CE-303D-42A1-9D6B-A6AFCFE3479A}"/>
          </ac:spMkLst>
        </pc:spChg>
        <pc:spChg chg="add mod">
          <ac:chgData name="Karol Pawlak" userId="1f289e56184dd9d3" providerId="LiveId" clId="{0030FE08-9523-4598-822E-051BB78EFA81}" dt="2021-11-08T16:46:58.886" v="198" actId="1038"/>
          <ac:spMkLst>
            <pc:docMk/>
            <pc:sldMk cId="2864548624" sldId="278"/>
            <ac:spMk id="58" creationId="{8B48754B-9392-427E-8B9F-B5DD4747E6D0}"/>
          </ac:spMkLst>
        </pc:spChg>
        <pc:spChg chg="add mod">
          <ac:chgData name="Karol Pawlak" userId="1f289e56184dd9d3" providerId="LiveId" clId="{0030FE08-9523-4598-822E-051BB78EFA81}" dt="2021-11-08T16:46:58.886" v="198" actId="1038"/>
          <ac:spMkLst>
            <pc:docMk/>
            <pc:sldMk cId="2864548624" sldId="278"/>
            <ac:spMk id="59" creationId="{CE0BB891-5F43-40B8-8E4F-39132F334489}"/>
          </ac:spMkLst>
        </pc:spChg>
        <pc:spChg chg="add mod">
          <ac:chgData name="Karol Pawlak" userId="1f289e56184dd9d3" providerId="LiveId" clId="{0030FE08-9523-4598-822E-051BB78EFA81}" dt="2021-11-08T16:46:58.886" v="198" actId="1038"/>
          <ac:spMkLst>
            <pc:docMk/>
            <pc:sldMk cId="2864548624" sldId="278"/>
            <ac:spMk id="60" creationId="{CB2F76EF-C152-426F-86EC-F86D56F2296F}"/>
          </ac:spMkLst>
        </pc:spChg>
        <pc:spChg chg="del">
          <ac:chgData name="Karol Pawlak" userId="1f289e56184dd9d3" providerId="LiveId" clId="{0030FE08-9523-4598-822E-051BB78EFA81}" dt="2021-11-08T16:46:52.476" v="157" actId="478"/>
          <ac:spMkLst>
            <pc:docMk/>
            <pc:sldMk cId="2864548624" sldId="278"/>
            <ac:spMk id="128004" creationId="{00000000-0000-0000-0000-000000000000}"/>
          </ac:spMkLst>
        </pc:spChg>
        <pc:spChg chg="del">
          <ac:chgData name="Karol Pawlak" userId="1f289e56184dd9d3" providerId="LiveId" clId="{0030FE08-9523-4598-822E-051BB78EFA81}" dt="2021-11-08T16:46:52.476" v="157" actId="478"/>
          <ac:spMkLst>
            <pc:docMk/>
            <pc:sldMk cId="2864548624" sldId="278"/>
            <ac:spMk id="128005" creationId="{00000000-0000-0000-0000-000000000000}"/>
          </ac:spMkLst>
        </pc:spChg>
        <pc:spChg chg="del">
          <ac:chgData name="Karol Pawlak" userId="1f289e56184dd9d3" providerId="LiveId" clId="{0030FE08-9523-4598-822E-051BB78EFA81}" dt="2021-11-08T16:46:52.476" v="157" actId="478"/>
          <ac:spMkLst>
            <pc:docMk/>
            <pc:sldMk cId="2864548624" sldId="278"/>
            <ac:spMk id="128006" creationId="{00000000-0000-0000-0000-000000000000}"/>
          </ac:spMkLst>
        </pc:spChg>
        <pc:spChg chg="del">
          <ac:chgData name="Karol Pawlak" userId="1f289e56184dd9d3" providerId="LiveId" clId="{0030FE08-9523-4598-822E-051BB78EFA81}" dt="2021-11-08T16:46:52.476" v="157" actId="478"/>
          <ac:spMkLst>
            <pc:docMk/>
            <pc:sldMk cId="2864548624" sldId="278"/>
            <ac:spMk id="128007" creationId="{00000000-0000-0000-0000-000000000000}"/>
          </ac:spMkLst>
        </pc:spChg>
        <pc:spChg chg="del">
          <ac:chgData name="Karol Pawlak" userId="1f289e56184dd9d3" providerId="LiveId" clId="{0030FE08-9523-4598-822E-051BB78EFA81}" dt="2021-11-08T16:46:52.476" v="157" actId="478"/>
          <ac:spMkLst>
            <pc:docMk/>
            <pc:sldMk cId="2864548624" sldId="278"/>
            <ac:spMk id="128008" creationId="{00000000-0000-0000-0000-000000000000}"/>
          </ac:spMkLst>
        </pc:spChg>
        <pc:spChg chg="del">
          <ac:chgData name="Karol Pawlak" userId="1f289e56184dd9d3" providerId="LiveId" clId="{0030FE08-9523-4598-822E-051BB78EFA81}" dt="2021-11-08T16:46:52.476" v="157" actId="478"/>
          <ac:spMkLst>
            <pc:docMk/>
            <pc:sldMk cId="2864548624" sldId="278"/>
            <ac:spMk id="128009" creationId="{00000000-0000-0000-0000-000000000000}"/>
          </ac:spMkLst>
        </pc:spChg>
        <pc:spChg chg="del">
          <ac:chgData name="Karol Pawlak" userId="1f289e56184dd9d3" providerId="LiveId" clId="{0030FE08-9523-4598-822E-051BB78EFA81}" dt="2021-11-08T16:46:52.476" v="157" actId="478"/>
          <ac:spMkLst>
            <pc:docMk/>
            <pc:sldMk cId="2864548624" sldId="278"/>
            <ac:spMk id="128010" creationId="{00000000-0000-0000-0000-000000000000}"/>
          </ac:spMkLst>
        </pc:spChg>
        <pc:spChg chg="del">
          <ac:chgData name="Karol Pawlak" userId="1f289e56184dd9d3" providerId="LiveId" clId="{0030FE08-9523-4598-822E-051BB78EFA81}" dt="2021-11-08T16:46:52.476" v="157" actId="478"/>
          <ac:spMkLst>
            <pc:docMk/>
            <pc:sldMk cId="2864548624" sldId="278"/>
            <ac:spMk id="128011" creationId="{00000000-0000-0000-0000-000000000000}"/>
          </ac:spMkLst>
        </pc:spChg>
        <pc:spChg chg="del">
          <ac:chgData name="Karol Pawlak" userId="1f289e56184dd9d3" providerId="LiveId" clId="{0030FE08-9523-4598-822E-051BB78EFA81}" dt="2021-11-08T16:46:52.476" v="157" actId="478"/>
          <ac:spMkLst>
            <pc:docMk/>
            <pc:sldMk cId="2864548624" sldId="278"/>
            <ac:spMk id="128012" creationId="{00000000-0000-0000-0000-000000000000}"/>
          </ac:spMkLst>
        </pc:spChg>
        <pc:spChg chg="del">
          <ac:chgData name="Karol Pawlak" userId="1f289e56184dd9d3" providerId="LiveId" clId="{0030FE08-9523-4598-822E-051BB78EFA81}" dt="2021-11-08T16:46:52.476" v="157" actId="478"/>
          <ac:spMkLst>
            <pc:docMk/>
            <pc:sldMk cId="2864548624" sldId="278"/>
            <ac:spMk id="128013" creationId="{00000000-0000-0000-0000-000000000000}"/>
          </ac:spMkLst>
        </pc:spChg>
        <pc:spChg chg="del">
          <ac:chgData name="Karol Pawlak" userId="1f289e56184dd9d3" providerId="LiveId" clId="{0030FE08-9523-4598-822E-051BB78EFA81}" dt="2021-11-08T16:46:52.476" v="157" actId="478"/>
          <ac:spMkLst>
            <pc:docMk/>
            <pc:sldMk cId="2864548624" sldId="278"/>
            <ac:spMk id="128014" creationId="{00000000-0000-0000-0000-000000000000}"/>
          </ac:spMkLst>
        </pc:spChg>
        <pc:spChg chg="del">
          <ac:chgData name="Karol Pawlak" userId="1f289e56184dd9d3" providerId="LiveId" clId="{0030FE08-9523-4598-822E-051BB78EFA81}" dt="2021-11-08T16:46:52.476" v="157" actId="478"/>
          <ac:spMkLst>
            <pc:docMk/>
            <pc:sldMk cId="2864548624" sldId="278"/>
            <ac:spMk id="128015" creationId="{00000000-0000-0000-0000-000000000000}"/>
          </ac:spMkLst>
        </pc:spChg>
        <pc:spChg chg="del">
          <ac:chgData name="Karol Pawlak" userId="1f289e56184dd9d3" providerId="LiveId" clId="{0030FE08-9523-4598-822E-051BB78EFA81}" dt="2021-11-08T16:46:52.476" v="157" actId="478"/>
          <ac:spMkLst>
            <pc:docMk/>
            <pc:sldMk cId="2864548624" sldId="278"/>
            <ac:spMk id="128016" creationId="{00000000-0000-0000-0000-000000000000}"/>
          </ac:spMkLst>
        </pc:spChg>
        <pc:spChg chg="del">
          <ac:chgData name="Karol Pawlak" userId="1f289e56184dd9d3" providerId="LiveId" clId="{0030FE08-9523-4598-822E-051BB78EFA81}" dt="2021-11-08T16:46:52.476" v="157" actId="478"/>
          <ac:spMkLst>
            <pc:docMk/>
            <pc:sldMk cId="2864548624" sldId="278"/>
            <ac:spMk id="128017" creationId="{00000000-0000-0000-0000-000000000000}"/>
          </ac:spMkLst>
        </pc:spChg>
        <pc:spChg chg="del">
          <ac:chgData name="Karol Pawlak" userId="1f289e56184dd9d3" providerId="LiveId" clId="{0030FE08-9523-4598-822E-051BB78EFA81}" dt="2021-11-08T16:46:52.476" v="157" actId="478"/>
          <ac:spMkLst>
            <pc:docMk/>
            <pc:sldMk cId="2864548624" sldId="278"/>
            <ac:spMk id="128018" creationId="{00000000-0000-0000-0000-000000000000}"/>
          </ac:spMkLst>
        </pc:spChg>
        <pc:spChg chg="del">
          <ac:chgData name="Karol Pawlak" userId="1f289e56184dd9d3" providerId="LiveId" clId="{0030FE08-9523-4598-822E-051BB78EFA81}" dt="2021-11-08T16:46:52.476" v="157" actId="478"/>
          <ac:spMkLst>
            <pc:docMk/>
            <pc:sldMk cId="2864548624" sldId="278"/>
            <ac:spMk id="128019" creationId="{00000000-0000-0000-0000-000000000000}"/>
          </ac:spMkLst>
        </pc:spChg>
        <pc:spChg chg="del">
          <ac:chgData name="Karol Pawlak" userId="1f289e56184dd9d3" providerId="LiveId" clId="{0030FE08-9523-4598-822E-051BB78EFA81}" dt="2021-11-08T16:46:52.476" v="157" actId="478"/>
          <ac:spMkLst>
            <pc:docMk/>
            <pc:sldMk cId="2864548624" sldId="278"/>
            <ac:spMk id="128020" creationId="{00000000-0000-0000-0000-000000000000}"/>
          </ac:spMkLst>
        </pc:spChg>
        <pc:spChg chg="del">
          <ac:chgData name="Karol Pawlak" userId="1f289e56184dd9d3" providerId="LiveId" clId="{0030FE08-9523-4598-822E-051BB78EFA81}" dt="2021-11-08T16:46:52.476" v="157" actId="478"/>
          <ac:spMkLst>
            <pc:docMk/>
            <pc:sldMk cId="2864548624" sldId="278"/>
            <ac:spMk id="128021" creationId="{00000000-0000-0000-0000-000000000000}"/>
          </ac:spMkLst>
        </pc:spChg>
        <pc:spChg chg="del">
          <ac:chgData name="Karol Pawlak" userId="1f289e56184dd9d3" providerId="LiveId" clId="{0030FE08-9523-4598-822E-051BB78EFA81}" dt="2021-11-08T16:46:52.476" v="157" actId="478"/>
          <ac:spMkLst>
            <pc:docMk/>
            <pc:sldMk cId="2864548624" sldId="278"/>
            <ac:spMk id="128022" creationId="{00000000-0000-0000-0000-000000000000}"/>
          </ac:spMkLst>
        </pc:spChg>
        <pc:spChg chg="del">
          <ac:chgData name="Karol Pawlak" userId="1f289e56184dd9d3" providerId="LiveId" clId="{0030FE08-9523-4598-822E-051BB78EFA81}" dt="2021-11-08T16:46:52.476" v="157" actId="478"/>
          <ac:spMkLst>
            <pc:docMk/>
            <pc:sldMk cId="2864548624" sldId="278"/>
            <ac:spMk id="128023" creationId="{00000000-0000-0000-0000-000000000000}"/>
          </ac:spMkLst>
        </pc:spChg>
        <pc:spChg chg="del">
          <ac:chgData name="Karol Pawlak" userId="1f289e56184dd9d3" providerId="LiveId" clId="{0030FE08-9523-4598-822E-051BB78EFA81}" dt="2021-11-08T16:46:52.476" v="157" actId="478"/>
          <ac:spMkLst>
            <pc:docMk/>
            <pc:sldMk cId="2864548624" sldId="278"/>
            <ac:spMk id="128024" creationId="{00000000-0000-0000-0000-000000000000}"/>
          </ac:spMkLst>
        </pc:spChg>
        <pc:spChg chg="del">
          <ac:chgData name="Karol Pawlak" userId="1f289e56184dd9d3" providerId="LiveId" clId="{0030FE08-9523-4598-822E-051BB78EFA81}" dt="2021-11-08T16:46:52.476" v="157" actId="478"/>
          <ac:spMkLst>
            <pc:docMk/>
            <pc:sldMk cId="2864548624" sldId="278"/>
            <ac:spMk id="128025" creationId="{00000000-0000-0000-0000-000000000000}"/>
          </ac:spMkLst>
        </pc:spChg>
        <pc:spChg chg="del">
          <ac:chgData name="Karol Pawlak" userId="1f289e56184dd9d3" providerId="LiveId" clId="{0030FE08-9523-4598-822E-051BB78EFA81}" dt="2021-11-08T16:46:52.476" v="157" actId="478"/>
          <ac:spMkLst>
            <pc:docMk/>
            <pc:sldMk cId="2864548624" sldId="278"/>
            <ac:spMk id="128026" creationId="{00000000-0000-0000-0000-000000000000}"/>
          </ac:spMkLst>
        </pc:spChg>
        <pc:spChg chg="del">
          <ac:chgData name="Karol Pawlak" userId="1f289e56184dd9d3" providerId="LiveId" clId="{0030FE08-9523-4598-822E-051BB78EFA81}" dt="2021-11-08T16:46:52.476" v="157" actId="478"/>
          <ac:spMkLst>
            <pc:docMk/>
            <pc:sldMk cId="2864548624" sldId="278"/>
            <ac:spMk id="128027" creationId="{00000000-0000-0000-0000-000000000000}"/>
          </ac:spMkLst>
        </pc:spChg>
        <pc:spChg chg="del">
          <ac:chgData name="Karol Pawlak" userId="1f289e56184dd9d3" providerId="LiveId" clId="{0030FE08-9523-4598-822E-051BB78EFA81}" dt="2021-11-08T16:46:52.476" v="157" actId="478"/>
          <ac:spMkLst>
            <pc:docMk/>
            <pc:sldMk cId="2864548624" sldId="278"/>
            <ac:spMk id="128061" creationId="{00000000-0000-0000-0000-000000000000}"/>
          </ac:spMkLst>
        </pc:spChg>
        <pc:spChg chg="del">
          <ac:chgData name="Karol Pawlak" userId="1f289e56184dd9d3" providerId="LiveId" clId="{0030FE08-9523-4598-822E-051BB78EFA81}" dt="2021-11-08T16:46:52.476" v="157" actId="478"/>
          <ac:spMkLst>
            <pc:docMk/>
            <pc:sldMk cId="2864548624" sldId="278"/>
            <ac:spMk id="128062" creationId="{00000000-0000-0000-0000-000000000000}"/>
          </ac:spMkLst>
        </pc:spChg>
        <pc:spChg chg="del">
          <ac:chgData name="Karol Pawlak" userId="1f289e56184dd9d3" providerId="LiveId" clId="{0030FE08-9523-4598-822E-051BB78EFA81}" dt="2021-11-08T16:46:52.476" v="157" actId="478"/>
          <ac:spMkLst>
            <pc:docMk/>
            <pc:sldMk cId="2864548624" sldId="278"/>
            <ac:spMk id="128063" creationId="{00000000-0000-0000-0000-000000000000}"/>
          </ac:spMkLst>
        </pc:spChg>
        <pc:spChg chg="del">
          <ac:chgData name="Karol Pawlak" userId="1f289e56184dd9d3" providerId="LiveId" clId="{0030FE08-9523-4598-822E-051BB78EFA81}" dt="2021-11-08T16:46:52.476" v="157" actId="478"/>
          <ac:spMkLst>
            <pc:docMk/>
            <pc:sldMk cId="2864548624" sldId="278"/>
            <ac:spMk id="128064" creationId="{00000000-0000-0000-0000-000000000000}"/>
          </ac:spMkLst>
        </pc:spChg>
        <pc:picChg chg="add mod">
          <ac:chgData name="Karol Pawlak" userId="1f289e56184dd9d3" providerId="LiveId" clId="{0030FE08-9523-4598-822E-051BB78EFA81}" dt="2021-11-08T16:49:59.849" v="216"/>
          <ac:picMkLst>
            <pc:docMk/>
            <pc:sldMk cId="2864548624" sldId="278"/>
            <ac:picMk id="61" creationId="{BF9DD00F-C7A8-43AE-BCA3-79AAC28CEF7E}"/>
          </ac:picMkLst>
        </pc:picChg>
      </pc:sldChg>
      <pc:sldChg chg="addSp modSp del">
        <pc:chgData name="Karol Pawlak" userId="1f289e56184dd9d3" providerId="LiveId" clId="{0030FE08-9523-4598-822E-051BB78EFA81}" dt="2021-11-08T16:50:03.698" v="217"/>
        <pc:sldMkLst>
          <pc:docMk/>
          <pc:sldMk cId="3827215414" sldId="279"/>
        </pc:sldMkLst>
        <pc:picChg chg="add mod">
          <ac:chgData name="Karol Pawlak" userId="1f289e56184dd9d3" providerId="LiveId" clId="{0030FE08-9523-4598-822E-051BB78EFA81}" dt="2021-11-08T16:50:03.698" v="217"/>
          <ac:picMkLst>
            <pc:docMk/>
            <pc:sldMk cId="3827215414" sldId="279"/>
            <ac:picMk id="5" creationId="{1B77C651-0D24-4223-953A-A548624E615E}"/>
          </ac:picMkLst>
        </pc:picChg>
      </pc:sldChg>
      <pc:sldChg chg="addSp modSp del">
        <pc:chgData name="Karol Pawlak" userId="1f289e56184dd9d3" providerId="LiveId" clId="{0030FE08-9523-4598-822E-051BB78EFA81}" dt="2021-11-08T16:50:06.229" v="218"/>
        <pc:sldMkLst>
          <pc:docMk/>
          <pc:sldMk cId="1623470410" sldId="280"/>
        </pc:sldMkLst>
        <pc:picChg chg="add mod">
          <ac:chgData name="Karol Pawlak" userId="1f289e56184dd9d3" providerId="LiveId" clId="{0030FE08-9523-4598-822E-051BB78EFA81}" dt="2021-11-08T16:50:06.229" v="218"/>
          <ac:picMkLst>
            <pc:docMk/>
            <pc:sldMk cId="1623470410" sldId="280"/>
            <ac:picMk id="5" creationId="{7C955AF1-F30C-4EC8-B1AE-E5373AFBBCBE}"/>
          </ac:picMkLst>
        </pc:picChg>
      </pc:sldChg>
      <pc:sldChg chg="addSp modSp del">
        <pc:chgData name="Karol Pawlak" userId="1f289e56184dd9d3" providerId="LiveId" clId="{0030FE08-9523-4598-822E-051BB78EFA81}" dt="2021-11-08T16:50:09" v="219"/>
        <pc:sldMkLst>
          <pc:docMk/>
          <pc:sldMk cId="3447657021" sldId="281"/>
        </pc:sldMkLst>
        <pc:picChg chg="add mod">
          <ac:chgData name="Karol Pawlak" userId="1f289e56184dd9d3" providerId="LiveId" clId="{0030FE08-9523-4598-822E-051BB78EFA81}" dt="2021-11-08T16:50:09" v="219"/>
          <ac:picMkLst>
            <pc:docMk/>
            <pc:sldMk cId="3447657021" sldId="281"/>
            <ac:picMk id="7" creationId="{42B480BC-B262-4E96-8E7B-2BE34219E9F4}"/>
          </ac:picMkLst>
        </pc:picChg>
      </pc:sldChg>
      <pc:sldChg chg="addSp delSp modSp del mod">
        <pc:chgData name="Karol Pawlak" userId="1f289e56184dd9d3" providerId="LiveId" clId="{0030FE08-9523-4598-822E-051BB78EFA81}" dt="2021-11-08T16:50:12.176" v="220"/>
        <pc:sldMkLst>
          <pc:docMk/>
          <pc:sldMk cId="417936560" sldId="282"/>
        </pc:sldMkLst>
        <pc:spChg chg="del">
          <ac:chgData name="Karol Pawlak" userId="1f289e56184dd9d3" providerId="LiveId" clId="{0030FE08-9523-4598-822E-051BB78EFA81}" dt="2021-11-08T16:47:21.181" v="199" actId="478"/>
          <ac:spMkLst>
            <pc:docMk/>
            <pc:sldMk cId="417936560" sldId="282"/>
            <ac:spMk id="5" creationId="{00000000-0000-0000-0000-000000000000}"/>
          </ac:spMkLst>
        </pc:spChg>
        <pc:picChg chg="add mod">
          <ac:chgData name="Karol Pawlak" userId="1f289e56184dd9d3" providerId="LiveId" clId="{0030FE08-9523-4598-822E-051BB78EFA81}" dt="2021-11-08T16:50:12.176" v="220"/>
          <ac:picMkLst>
            <pc:docMk/>
            <pc:sldMk cId="417936560" sldId="282"/>
            <ac:picMk id="7" creationId="{708DE64F-4F9F-4BBE-807A-999742BAC7A5}"/>
          </ac:picMkLst>
        </pc:picChg>
      </pc:sldChg>
      <pc:sldChg chg="addSp delSp modSp del mod">
        <pc:chgData name="Karol Pawlak" userId="1f289e56184dd9d3" providerId="LiveId" clId="{0030FE08-9523-4598-822E-051BB78EFA81}" dt="2021-11-08T16:50:16.097" v="221"/>
        <pc:sldMkLst>
          <pc:docMk/>
          <pc:sldMk cId="844136767" sldId="283"/>
        </pc:sldMkLst>
        <pc:spChg chg="del">
          <ac:chgData name="Karol Pawlak" userId="1f289e56184dd9d3" providerId="LiveId" clId="{0030FE08-9523-4598-822E-051BB78EFA81}" dt="2021-11-08T16:47:27.932" v="200" actId="478"/>
          <ac:spMkLst>
            <pc:docMk/>
            <pc:sldMk cId="844136767" sldId="283"/>
            <ac:spMk id="5" creationId="{00000000-0000-0000-0000-000000000000}"/>
          </ac:spMkLst>
        </pc:spChg>
        <pc:picChg chg="add mod">
          <ac:chgData name="Karol Pawlak" userId="1f289e56184dd9d3" providerId="LiveId" clId="{0030FE08-9523-4598-822E-051BB78EFA81}" dt="2021-11-08T16:50:16.097" v="221"/>
          <ac:picMkLst>
            <pc:docMk/>
            <pc:sldMk cId="844136767" sldId="283"/>
            <ac:picMk id="7" creationId="{F90432AC-6D20-4423-9AF8-AE54B6D5E130}"/>
          </ac:picMkLst>
        </pc:picChg>
      </pc:sldChg>
      <pc:sldChg chg="addSp delSp modSp del mod">
        <pc:chgData name="Karol Pawlak" userId="1f289e56184dd9d3" providerId="LiveId" clId="{0030FE08-9523-4598-822E-051BB78EFA81}" dt="2021-11-09T07:40:14.830" v="234" actId="20577"/>
        <pc:sldMkLst>
          <pc:docMk/>
          <pc:sldMk cId="3256819197" sldId="284"/>
        </pc:sldMkLst>
        <pc:spChg chg="del">
          <ac:chgData name="Karol Pawlak" userId="1f289e56184dd9d3" providerId="LiveId" clId="{0030FE08-9523-4598-822E-051BB78EFA81}" dt="2021-11-08T16:47:35.201" v="201" actId="478"/>
          <ac:spMkLst>
            <pc:docMk/>
            <pc:sldMk cId="3256819197" sldId="284"/>
            <ac:spMk id="5" creationId="{00000000-0000-0000-0000-000000000000}"/>
          </ac:spMkLst>
        </pc:spChg>
        <pc:spChg chg="mod">
          <ac:chgData name="Karol Pawlak" userId="1f289e56184dd9d3" providerId="LiveId" clId="{0030FE08-9523-4598-822E-051BB78EFA81}" dt="2021-11-09T07:40:14.830" v="234" actId="20577"/>
          <ac:spMkLst>
            <pc:docMk/>
            <pc:sldMk cId="3256819197" sldId="284"/>
            <ac:spMk id="70666" creationId="{00000000-0000-0000-0000-000000000000}"/>
          </ac:spMkLst>
        </pc:spChg>
        <pc:picChg chg="add mod">
          <ac:chgData name="Karol Pawlak" userId="1f289e56184dd9d3" providerId="LiveId" clId="{0030FE08-9523-4598-822E-051BB78EFA81}" dt="2021-11-08T16:50:18.718" v="222"/>
          <ac:picMkLst>
            <pc:docMk/>
            <pc:sldMk cId="3256819197" sldId="284"/>
            <ac:picMk id="10" creationId="{F00CF44B-8E0E-431C-AB03-96651FA53EDC}"/>
          </ac:picMkLst>
        </pc:picChg>
      </pc:sldChg>
      <pc:sldChg chg="addSp delSp modSp del mod">
        <pc:chgData name="Karol Pawlak" userId="1f289e56184dd9d3" providerId="LiveId" clId="{0030FE08-9523-4598-822E-051BB78EFA81}" dt="2021-11-08T16:50:23.830" v="224"/>
        <pc:sldMkLst>
          <pc:docMk/>
          <pc:sldMk cId="1831278396" sldId="286"/>
        </pc:sldMkLst>
        <pc:spChg chg="del">
          <ac:chgData name="Karol Pawlak" userId="1f289e56184dd9d3" providerId="LiveId" clId="{0030FE08-9523-4598-822E-051BB78EFA81}" dt="2021-11-08T16:47:54.696" v="203" actId="478"/>
          <ac:spMkLst>
            <pc:docMk/>
            <pc:sldMk cId="1831278396" sldId="286"/>
            <ac:spMk id="5" creationId="{00000000-0000-0000-0000-000000000000}"/>
          </ac:spMkLst>
        </pc:spChg>
        <pc:picChg chg="add mod">
          <ac:chgData name="Karol Pawlak" userId="1f289e56184dd9d3" providerId="LiveId" clId="{0030FE08-9523-4598-822E-051BB78EFA81}" dt="2021-11-08T16:50:23.830" v="224"/>
          <ac:picMkLst>
            <pc:docMk/>
            <pc:sldMk cId="1831278396" sldId="286"/>
            <ac:picMk id="7" creationId="{F2E977BE-9AFA-4DB4-8909-1354195F970A}"/>
          </ac:picMkLst>
        </pc:picChg>
      </pc:sldChg>
      <pc:sldChg chg="addSp delSp modSp del mod">
        <pc:chgData name="Karol Pawlak" userId="1f289e56184dd9d3" providerId="LiveId" clId="{0030FE08-9523-4598-822E-051BB78EFA81}" dt="2021-11-08T16:50:27.308" v="225"/>
        <pc:sldMkLst>
          <pc:docMk/>
          <pc:sldMk cId="393094249" sldId="287"/>
        </pc:sldMkLst>
        <pc:spChg chg="del">
          <ac:chgData name="Karol Pawlak" userId="1f289e56184dd9d3" providerId="LiveId" clId="{0030FE08-9523-4598-822E-051BB78EFA81}" dt="2021-11-08T16:47:59.157" v="204" actId="478"/>
          <ac:spMkLst>
            <pc:docMk/>
            <pc:sldMk cId="393094249" sldId="287"/>
            <ac:spMk id="5" creationId="{00000000-0000-0000-0000-000000000000}"/>
          </ac:spMkLst>
        </pc:spChg>
        <pc:picChg chg="add mod">
          <ac:chgData name="Karol Pawlak" userId="1f289e56184dd9d3" providerId="LiveId" clId="{0030FE08-9523-4598-822E-051BB78EFA81}" dt="2021-11-08T16:50:27.308" v="225"/>
          <ac:picMkLst>
            <pc:docMk/>
            <pc:sldMk cId="393094249" sldId="287"/>
            <ac:picMk id="7" creationId="{B20BF85C-93FA-43C4-8149-9721C91D6E72}"/>
          </ac:picMkLst>
        </pc:picChg>
      </pc:sldChg>
      <pc:sldChg chg="addSp delSp modSp del mod">
        <pc:chgData name="Karol Pawlak" userId="1f289e56184dd9d3" providerId="LiveId" clId="{0030FE08-9523-4598-822E-051BB78EFA81}" dt="2021-11-08T16:50:29.792" v="226"/>
        <pc:sldMkLst>
          <pc:docMk/>
          <pc:sldMk cId="4106381953" sldId="288"/>
        </pc:sldMkLst>
        <pc:spChg chg="del">
          <ac:chgData name="Karol Pawlak" userId="1f289e56184dd9d3" providerId="LiveId" clId="{0030FE08-9523-4598-822E-051BB78EFA81}" dt="2021-11-08T16:48:05.694" v="205" actId="478"/>
          <ac:spMkLst>
            <pc:docMk/>
            <pc:sldMk cId="4106381953" sldId="288"/>
            <ac:spMk id="5" creationId="{00000000-0000-0000-0000-000000000000}"/>
          </ac:spMkLst>
        </pc:spChg>
        <pc:spChg chg="mod">
          <ac:chgData name="Karol Pawlak" userId="1f289e56184dd9d3" providerId="LiveId" clId="{0030FE08-9523-4598-822E-051BB78EFA81}" dt="2021-11-08T16:39:34.311" v="7" actId="27636"/>
          <ac:spMkLst>
            <pc:docMk/>
            <pc:sldMk cId="4106381953" sldId="288"/>
            <ac:spMk id="48132" creationId="{00000000-0000-0000-0000-000000000000}"/>
          </ac:spMkLst>
        </pc:spChg>
        <pc:picChg chg="add mod">
          <ac:chgData name="Karol Pawlak" userId="1f289e56184dd9d3" providerId="LiveId" clId="{0030FE08-9523-4598-822E-051BB78EFA81}" dt="2021-11-08T16:50:29.792" v="226"/>
          <ac:picMkLst>
            <pc:docMk/>
            <pc:sldMk cId="4106381953" sldId="288"/>
            <ac:picMk id="6" creationId="{84CD6F9A-43AE-4F0C-BE64-413CF2A15EB0}"/>
          </ac:picMkLst>
        </pc:picChg>
      </pc:sldChg>
      <pc:sldChg chg="delSp del mod">
        <pc:chgData name="Karol Pawlak" userId="1f289e56184dd9d3" providerId="LiveId" clId="{0030FE08-9523-4598-822E-051BB78EFA81}" dt="2021-11-08T16:48:27.690" v="207" actId="47"/>
        <pc:sldMkLst>
          <pc:docMk/>
          <pc:sldMk cId="4012404823" sldId="289"/>
        </pc:sldMkLst>
        <pc:spChg chg="del">
          <ac:chgData name="Karol Pawlak" userId="1f289e56184dd9d3" providerId="LiveId" clId="{0030FE08-9523-4598-822E-051BB78EFA81}" dt="2021-11-08T16:48:11.504" v="206" actId="478"/>
          <ac:spMkLst>
            <pc:docMk/>
            <pc:sldMk cId="4012404823" sldId="289"/>
            <ac:spMk id="5" creationId="{00000000-0000-0000-0000-000000000000}"/>
          </ac:spMkLst>
        </pc:spChg>
      </pc:sldChg>
      <pc:sldChg chg="del">
        <pc:chgData name="Karol Pawlak" userId="1f289e56184dd9d3" providerId="LiveId" clId="{0030FE08-9523-4598-822E-051BB78EFA81}" dt="2021-11-08T16:48:27.690" v="207" actId="47"/>
        <pc:sldMkLst>
          <pc:docMk/>
          <pc:sldMk cId="4164655285" sldId="290"/>
        </pc:sldMkLst>
      </pc:sldChg>
      <pc:sldChg chg="del">
        <pc:chgData name="Karol Pawlak" userId="1f289e56184dd9d3" providerId="LiveId" clId="{0030FE08-9523-4598-822E-051BB78EFA81}" dt="2021-11-08T16:48:27.690" v="207" actId="47"/>
        <pc:sldMkLst>
          <pc:docMk/>
          <pc:sldMk cId="2082888151" sldId="291"/>
        </pc:sldMkLst>
      </pc:sldChg>
      <pc:sldChg chg="addSp modSp del">
        <pc:chgData name="Karol Pawlak" userId="1f289e56184dd9d3" providerId="LiveId" clId="{0030FE08-9523-4598-822E-051BB78EFA81}" dt="2021-11-08T16:50:33.327" v="227"/>
        <pc:sldMkLst>
          <pc:docMk/>
          <pc:sldMk cId="336378797" sldId="292"/>
        </pc:sldMkLst>
        <pc:picChg chg="add mod">
          <ac:chgData name="Karol Pawlak" userId="1f289e56184dd9d3" providerId="LiveId" clId="{0030FE08-9523-4598-822E-051BB78EFA81}" dt="2021-11-08T16:50:33.327" v="227"/>
          <ac:picMkLst>
            <pc:docMk/>
            <pc:sldMk cId="336378797" sldId="292"/>
            <ac:picMk id="6" creationId="{7F0C8A99-0484-4873-A9CD-54252101AA5B}"/>
          </ac:picMkLst>
        </pc:picChg>
      </pc:sldChg>
      <pc:sldChg chg="addSp modSp del">
        <pc:chgData name="Karol Pawlak" userId="1f289e56184dd9d3" providerId="LiveId" clId="{0030FE08-9523-4598-822E-051BB78EFA81}" dt="2021-11-08T16:50:35.831" v="228"/>
        <pc:sldMkLst>
          <pc:docMk/>
          <pc:sldMk cId="1512873900" sldId="293"/>
        </pc:sldMkLst>
        <pc:picChg chg="add mod">
          <ac:chgData name="Karol Pawlak" userId="1f289e56184dd9d3" providerId="LiveId" clId="{0030FE08-9523-4598-822E-051BB78EFA81}" dt="2021-11-08T16:50:35.831" v="228"/>
          <ac:picMkLst>
            <pc:docMk/>
            <pc:sldMk cId="1512873900" sldId="293"/>
            <ac:picMk id="6" creationId="{A034AB2D-206C-4FC0-A91B-5965CDAF563C}"/>
          </ac:picMkLst>
        </pc:picChg>
      </pc:sldChg>
      <pc:sldChg chg="addSp delSp modSp del">
        <pc:chgData name="Karol Pawlak" userId="1f289e56184dd9d3" providerId="LiveId" clId="{0030FE08-9523-4598-822E-051BB78EFA81}" dt="2021-11-08T16:50:38.383" v="229"/>
        <pc:sldMkLst>
          <pc:docMk/>
          <pc:sldMk cId="2745672709" sldId="294"/>
        </pc:sldMkLst>
        <pc:spChg chg="del">
          <ac:chgData name="Karol Pawlak" userId="1f289e56184dd9d3" providerId="LiveId" clId="{0030FE08-9523-4598-822E-051BB78EFA81}" dt="2021-11-08T16:48:55.793" v="209" actId="478"/>
          <ac:spMkLst>
            <pc:docMk/>
            <pc:sldMk cId="2745672709" sldId="294"/>
            <ac:spMk id="169987" creationId="{00000000-0000-0000-0000-000000000000}"/>
          </ac:spMkLst>
        </pc:spChg>
        <pc:picChg chg="add mod">
          <ac:chgData name="Karol Pawlak" userId="1f289e56184dd9d3" providerId="LiveId" clId="{0030FE08-9523-4598-822E-051BB78EFA81}" dt="2021-11-08T16:50:38.383" v="229"/>
          <ac:picMkLst>
            <pc:docMk/>
            <pc:sldMk cId="2745672709" sldId="294"/>
            <ac:picMk id="6" creationId="{942CCE9C-F6F5-4360-A51D-79494FEBD2E6}"/>
          </ac:picMkLst>
        </pc:picChg>
      </pc:sldChg>
      <pc:sldChg chg="addSp delSp modSp del mod">
        <pc:chgData name="Karol Pawlak" userId="1f289e56184dd9d3" providerId="LiveId" clId="{0030FE08-9523-4598-822E-051BB78EFA81}" dt="2021-11-08T16:50:40.481" v="230"/>
        <pc:sldMkLst>
          <pc:docMk/>
          <pc:sldMk cId="3936912456" sldId="295"/>
        </pc:sldMkLst>
        <pc:spChg chg="del">
          <ac:chgData name="Karol Pawlak" userId="1f289e56184dd9d3" providerId="LiveId" clId="{0030FE08-9523-4598-822E-051BB78EFA81}" dt="2021-11-08T16:48:44.282" v="208" actId="478"/>
          <ac:spMkLst>
            <pc:docMk/>
            <pc:sldMk cId="3936912456" sldId="295"/>
            <ac:spMk id="5" creationId="{00000000-0000-0000-0000-000000000000}"/>
          </ac:spMkLst>
        </pc:spChg>
        <pc:picChg chg="add mod">
          <ac:chgData name="Karol Pawlak" userId="1f289e56184dd9d3" providerId="LiveId" clId="{0030FE08-9523-4598-822E-051BB78EFA81}" dt="2021-11-08T16:50:40.481" v="230"/>
          <ac:picMkLst>
            <pc:docMk/>
            <pc:sldMk cId="3936912456" sldId="295"/>
            <ac:picMk id="7" creationId="{8B30E669-39F7-4FF1-8917-BF7BEE82A726}"/>
          </ac:picMkLst>
        </pc:picChg>
      </pc:sldChg>
      <pc:sldChg chg="del">
        <pc:chgData name="Karol Pawlak" userId="1f289e56184dd9d3" providerId="LiveId" clId="{0030FE08-9523-4598-822E-051BB78EFA81}" dt="2021-11-08T16:35:38.682" v="0" actId="47"/>
        <pc:sldMkLst>
          <pc:docMk/>
          <pc:sldMk cId="2183259064" sldId="297"/>
        </pc:sldMkLst>
      </pc:sldChg>
      <pc:sldChg chg="del">
        <pc:chgData name="Karol Pawlak" userId="1f289e56184dd9d3" providerId="LiveId" clId="{0030FE08-9523-4598-822E-051BB78EFA81}" dt="2021-11-08T16:35:38.682" v="0" actId="47"/>
        <pc:sldMkLst>
          <pc:docMk/>
          <pc:sldMk cId="2995766946" sldId="298"/>
        </pc:sldMkLst>
      </pc:sldChg>
      <pc:sldChg chg="del">
        <pc:chgData name="Karol Pawlak" userId="1f289e56184dd9d3" providerId="LiveId" clId="{0030FE08-9523-4598-822E-051BB78EFA81}" dt="2021-11-08T16:35:38.682" v="0" actId="47"/>
        <pc:sldMkLst>
          <pc:docMk/>
          <pc:sldMk cId="3256054861" sldId="299"/>
        </pc:sldMkLst>
      </pc:sldChg>
      <pc:sldChg chg="del">
        <pc:chgData name="Karol Pawlak" userId="1f289e56184dd9d3" providerId="LiveId" clId="{0030FE08-9523-4598-822E-051BB78EFA81}" dt="2021-11-08T16:35:38.682" v="0" actId="47"/>
        <pc:sldMkLst>
          <pc:docMk/>
          <pc:sldMk cId="590266099" sldId="300"/>
        </pc:sldMkLst>
      </pc:sldChg>
      <pc:sldChg chg="del">
        <pc:chgData name="Karol Pawlak" userId="1f289e56184dd9d3" providerId="LiveId" clId="{0030FE08-9523-4598-822E-051BB78EFA81}" dt="2021-11-08T16:35:38.682" v="0" actId="47"/>
        <pc:sldMkLst>
          <pc:docMk/>
          <pc:sldMk cId="2679406785" sldId="301"/>
        </pc:sldMkLst>
      </pc:sldChg>
      <pc:sldChg chg="del">
        <pc:chgData name="Karol Pawlak" userId="1f289e56184dd9d3" providerId="LiveId" clId="{0030FE08-9523-4598-822E-051BB78EFA81}" dt="2021-11-08T16:35:38.682" v="0" actId="47"/>
        <pc:sldMkLst>
          <pc:docMk/>
          <pc:sldMk cId="89213405" sldId="304"/>
        </pc:sldMkLst>
      </pc:sldChg>
      <pc:sldChg chg="del">
        <pc:chgData name="Karol Pawlak" userId="1f289e56184dd9d3" providerId="LiveId" clId="{0030FE08-9523-4598-822E-051BB78EFA81}" dt="2021-11-08T16:35:54.348" v="1" actId="47"/>
        <pc:sldMkLst>
          <pc:docMk/>
          <pc:sldMk cId="1821455253" sldId="310"/>
        </pc:sldMkLst>
      </pc:sldChg>
      <pc:sldChg chg="del">
        <pc:chgData name="Karol Pawlak" userId="1f289e56184dd9d3" providerId="LiveId" clId="{0030FE08-9523-4598-822E-051BB78EFA81}" dt="2021-11-08T16:35:54.348" v="1" actId="47"/>
        <pc:sldMkLst>
          <pc:docMk/>
          <pc:sldMk cId="4293462338" sldId="311"/>
        </pc:sldMkLst>
      </pc:sldChg>
      <pc:sldChg chg="addSp modSp del">
        <pc:chgData name="Karol Pawlak" userId="1f289e56184dd9d3" providerId="LiveId" clId="{0030FE08-9523-4598-822E-051BB78EFA81}" dt="2021-11-08T16:49:36.352" v="211"/>
        <pc:sldMkLst>
          <pc:docMk/>
          <pc:sldMk cId="3098551114" sldId="317"/>
        </pc:sldMkLst>
        <pc:picChg chg="add mod">
          <ac:chgData name="Karol Pawlak" userId="1f289e56184dd9d3" providerId="LiveId" clId="{0030FE08-9523-4598-822E-051BB78EFA81}" dt="2021-11-08T16:49:36.352" v="211"/>
          <ac:picMkLst>
            <pc:docMk/>
            <pc:sldMk cId="3098551114" sldId="317"/>
            <ac:picMk id="5" creationId="{2AC75F44-165D-4043-AA13-9AFAAF7A7DFC}"/>
          </ac:picMkLst>
        </pc:picChg>
      </pc:sldChg>
      <pc:sldChg chg="addSp modSp del mod">
        <pc:chgData name="Karol Pawlak" userId="1f289e56184dd9d3" providerId="LiveId" clId="{0030FE08-9523-4598-822E-051BB78EFA81}" dt="2021-11-09T07:40:35.796" v="236" actId="1076"/>
        <pc:sldMkLst>
          <pc:docMk/>
          <pc:sldMk cId="377104214" sldId="318"/>
        </pc:sldMkLst>
        <pc:spChg chg="mod">
          <ac:chgData name="Karol Pawlak" userId="1f289e56184dd9d3" providerId="LiveId" clId="{0030FE08-9523-4598-822E-051BB78EFA81}" dt="2021-11-08T16:47:49.937" v="202" actId="6549"/>
          <ac:spMkLst>
            <pc:docMk/>
            <pc:sldMk cId="377104214" sldId="318"/>
            <ac:spMk id="5" creationId="{00000000-0000-0000-0000-000000000000}"/>
          </ac:spMkLst>
        </pc:spChg>
        <pc:spChg chg="mod">
          <ac:chgData name="Karol Pawlak" userId="1f289e56184dd9d3" providerId="LiveId" clId="{0030FE08-9523-4598-822E-051BB78EFA81}" dt="2021-11-09T07:40:35.796" v="236" actId="1076"/>
          <ac:spMkLst>
            <pc:docMk/>
            <pc:sldMk cId="377104214" sldId="318"/>
            <ac:spMk id="47124" creationId="{00000000-0000-0000-0000-000000000000}"/>
          </ac:spMkLst>
        </pc:spChg>
        <pc:spChg chg="mod">
          <ac:chgData name="Karol Pawlak" userId="1f289e56184dd9d3" providerId="LiveId" clId="{0030FE08-9523-4598-822E-051BB78EFA81}" dt="2021-11-09T07:40:32.256" v="235" actId="1076"/>
          <ac:spMkLst>
            <pc:docMk/>
            <pc:sldMk cId="377104214" sldId="318"/>
            <ac:spMk id="47125" creationId="{00000000-0000-0000-0000-000000000000}"/>
          </ac:spMkLst>
        </pc:spChg>
        <pc:picChg chg="add mod">
          <ac:chgData name="Karol Pawlak" userId="1f289e56184dd9d3" providerId="LiveId" clId="{0030FE08-9523-4598-822E-051BB78EFA81}" dt="2021-11-08T16:50:21.372" v="223"/>
          <ac:picMkLst>
            <pc:docMk/>
            <pc:sldMk cId="377104214" sldId="318"/>
            <ac:picMk id="9" creationId="{28DB16B6-35C6-4F37-A9C7-D1F43A047398}"/>
          </ac:picMkLst>
        </pc:picChg>
      </pc:sldChg>
      <pc:sldChg chg="addSp delSp modSp add mod modShow">
        <pc:chgData name="Karol Pawlak" userId="1f289e56184dd9d3" providerId="LiveId" clId="{0030FE08-9523-4598-822E-051BB78EFA81}" dt="2021-11-09T11:33:00.532" v="237" actId="729"/>
        <pc:sldMkLst>
          <pc:docMk/>
          <pc:sldMk cId="1488609441" sldId="319"/>
        </pc:sldMkLst>
        <pc:spChg chg="add del mod">
          <ac:chgData name="Karol Pawlak" userId="1f289e56184dd9d3" providerId="LiveId" clId="{0030FE08-9523-4598-822E-051BB78EFA81}" dt="2021-11-08T16:41:10.989" v="15" actId="478"/>
          <ac:spMkLst>
            <pc:docMk/>
            <pc:sldMk cId="1488609441" sldId="319"/>
            <ac:spMk id="2" creationId="{8177F325-FB6A-439E-8A12-A3B6EA1264EE}"/>
          </ac:spMkLst>
        </pc:spChg>
        <pc:spChg chg="add mod">
          <ac:chgData name="Karol Pawlak" userId="1f289e56184dd9d3" providerId="LiveId" clId="{0030FE08-9523-4598-822E-051BB78EFA81}" dt="2021-11-08T16:40:43.984" v="11"/>
          <ac:spMkLst>
            <pc:docMk/>
            <pc:sldMk cId="1488609441" sldId="319"/>
            <ac:spMk id="7" creationId="{68EFADE7-5678-49C7-BA28-4A2AACC8CF9D}"/>
          </ac:spMkLst>
        </pc:spChg>
        <pc:spChg chg="add mod">
          <ac:chgData name="Karol Pawlak" userId="1f289e56184dd9d3" providerId="LiveId" clId="{0030FE08-9523-4598-822E-051BB78EFA81}" dt="2021-11-09T07:37:23.629" v="232" actId="6549"/>
          <ac:spMkLst>
            <pc:docMk/>
            <pc:sldMk cId="1488609441" sldId="319"/>
            <ac:spMk id="9" creationId="{2628787B-B211-4780-9AF1-7F177EF24A7C}"/>
          </ac:spMkLst>
        </pc:spChg>
        <pc:spChg chg="del">
          <ac:chgData name="Karol Pawlak" userId="1f289e56184dd9d3" providerId="LiveId" clId="{0030FE08-9523-4598-822E-051BB78EFA81}" dt="2021-11-08T16:40:30.194" v="10" actId="478"/>
          <ac:spMkLst>
            <pc:docMk/>
            <pc:sldMk cId="1488609441" sldId="319"/>
            <ac:spMk id="123906" creationId="{00000000-0000-0000-0000-000000000000}"/>
          </ac:spMkLst>
        </pc:spChg>
        <pc:spChg chg="del">
          <ac:chgData name="Karol Pawlak" userId="1f289e56184dd9d3" providerId="LiveId" clId="{0030FE08-9523-4598-822E-051BB78EFA81}" dt="2021-11-08T16:40:25.133" v="9" actId="478"/>
          <ac:spMkLst>
            <pc:docMk/>
            <pc:sldMk cId="1488609441" sldId="319"/>
            <ac:spMk id="123909" creationId="{00000000-0000-0000-0000-000000000000}"/>
          </ac:spMkLst>
        </pc:spChg>
        <pc:picChg chg="add mod">
          <ac:chgData name="Karol Pawlak" userId="1f289e56184dd9d3" providerId="LiveId" clId="{0030FE08-9523-4598-822E-051BB78EFA81}" dt="2021-11-08T16:49:47.632" v="213"/>
          <ac:picMkLst>
            <pc:docMk/>
            <pc:sldMk cId="1488609441" sldId="319"/>
            <ac:picMk id="10" creationId="{715061C0-5329-4FFE-85E3-C7B919B0A756}"/>
          </ac:picMkLst>
        </pc:picChg>
      </pc:sldChg>
      <pc:sldChg chg="addSp delSp modSp add mod modShow">
        <pc:chgData name="Karol Pawlak" userId="1f289e56184dd9d3" providerId="LiveId" clId="{0030FE08-9523-4598-822E-051BB78EFA81}" dt="2021-11-09T11:33:00.532" v="237" actId="729"/>
        <pc:sldMkLst>
          <pc:docMk/>
          <pc:sldMk cId="2820593469" sldId="320"/>
        </pc:sldMkLst>
        <pc:spChg chg="mod">
          <ac:chgData name="Karol Pawlak" userId="1f289e56184dd9d3" providerId="LiveId" clId="{0030FE08-9523-4598-822E-051BB78EFA81}" dt="2021-11-08T16:43:36.427" v="108" actId="20577"/>
          <ac:spMkLst>
            <pc:docMk/>
            <pc:sldMk cId="2820593469" sldId="320"/>
            <ac:spMk id="7" creationId="{68EFADE7-5678-49C7-BA28-4A2AACC8CF9D}"/>
          </ac:spMkLst>
        </pc:spChg>
        <pc:spChg chg="mod">
          <ac:chgData name="Karol Pawlak" userId="1f289e56184dd9d3" providerId="LiveId" clId="{0030FE08-9523-4598-822E-051BB78EFA81}" dt="2021-11-08T16:41:48.441" v="19"/>
          <ac:spMkLst>
            <pc:docMk/>
            <pc:sldMk cId="2820593469" sldId="320"/>
            <ac:spMk id="8" creationId="{6C72CDFD-017B-4C97-BD5A-C9A85A5F3F66}"/>
          </ac:spMkLst>
        </pc:spChg>
        <pc:spChg chg="del">
          <ac:chgData name="Karol Pawlak" userId="1f289e56184dd9d3" providerId="LiveId" clId="{0030FE08-9523-4598-822E-051BB78EFA81}" dt="2021-11-08T16:41:35.160" v="18" actId="478"/>
          <ac:spMkLst>
            <pc:docMk/>
            <pc:sldMk cId="2820593469" sldId="320"/>
            <ac:spMk id="9" creationId="{2628787B-B211-4780-9AF1-7F177EF24A7C}"/>
          </ac:spMkLst>
        </pc:spChg>
        <pc:spChg chg="mod">
          <ac:chgData name="Karol Pawlak" userId="1f289e56184dd9d3" providerId="LiveId" clId="{0030FE08-9523-4598-822E-051BB78EFA81}" dt="2021-11-08T16:41:48.441" v="19"/>
          <ac:spMkLst>
            <pc:docMk/>
            <pc:sldMk cId="2820593469" sldId="320"/>
            <ac:spMk id="10" creationId="{EF71FC35-AA3A-4380-A610-71469D63F4AD}"/>
          </ac:spMkLst>
        </pc:spChg>
        <pc:spChg chg="mod">
          <ac:chgData name="Karol Pawlak" userId="1f289e56184dd9d3" providerId="LiveId" clId="{0030FE08-9523-4598-822E-051BB78EFA81}" dt="2021-11-08T16:41:48.441" v="19"/>
          <ac:spMkLst>
            <pc:docMk/>
            <pc:sldMk cId="2820593469" sldId="320"/>
            <ac:spMk id="11" creationId="{81B3E108-82A6-45A5-B0AE-A8144FECC6E2}"/>
          </ac:spMkLst>
        </pc:spChg>
        <pc:spChg chg="mod">
          <ac:chgData name="Karol Pawlak" userId="1f289e56184dd9d3" providerId="LiveId" clId="{0030FE08-9523-4598-822E-051BB78EFA81}" dt="2021-11-08T16:41:48.441" v="19"/>
          <ac:spMkLst>
            <pc:docMk/>
            <pc:sldMk cId="2820593469" sldId="320"/>
            <ac:spMk id="12" creationId="{B38406FD-F0E2-4DF7-A77B-F82EB80F2BBD}"/>
          </ac:spMkLst>
        </pc:spChg>
        <pc:spChg chg="mod">
          <ac:chgData name="Karol Pawlak" userId="1f289e56184dd9d3" providerId="LiveId" clId="{0030FE08-9523-4598-822E-051BB78EFA81}" dt="2021-11-08T16:41:48.441" v="19"/>
          <ac:spMkLst>
            <pc:docMk/>
            <pc:sldMk cId="2820593469" sldId="320"/>
            <ac:spMk id="13" creationId="{33CDEBD3-0BC7-4E88-A9E4-4648057BD46A}"/>
          </ac:spMkLst>
        </pc:spChg>
        <pc:spChg chg="mod">
          <ac:chgData name="Karol Pawlak" userId="1f289e56184dd9d3" providerId="LiveId" clId="{0030FE08-9523-4598-822E-051BB78EFA81}" dt="2021-11-08T16:41:48.441" v="19"/>
          <ac:spMkLst>
            <pc:docMk/>
            <pc:sldMk cId="2820593469" sldId="320"/>
            <ac:spMk id="14" creationId="{34D71BA4-6A97-4EA0-B7CE-89829C9F8C16}"/>
          </ac:spMkLst>
        </pc:spChg>
        <pc:spChg chg="mod">
          <ac:chgData name="Karol Pawlak" userId="1f289e56184dd9d3" providerId="LiveId" clId="{0030FE08-9523-4598-822E-051BB78EFA81}" dt="2021-11-08T16:41:48.441" v="19"/>
          <ac:spMkLst>
            <pc:docMk/>
            <pc:sldMk cId="2820593469" sldId="320"/>
            <ac:spMk id="15" creationId="{A46CFB9F-1F00-47EC-9757-C5310EC10529}"/>
          </ac:spMkLst>
        </pc:spChg>
        <pc:spChg chg="mod">
          <ac:chgData name="Karol Pawlak" userId="1f289e56184dd9d3" providerId="LiveId" clId="{0030FE08-9523-4598-822E-051BB78EFA81}" dt="2021-11-08T16:41:48.441" v="19"/>
          <ac:spMkLst>
            <pc:docMk/>
            <pc:sldMk cId="2820593469" sldId="320"/>
            <ac:spMk id="16" creationId="{1B7D5074-BEB7-485D-A910-F0379438EA3B}"/>
          </ac:spMkLst>
        </pc:spChg>
        <pc:spChg chg="mod">
          <ac:chgData name="Karol Pawlak" userId="1f289e56184dd9d3" providerId="LiveId" clId="{0030FE08-9523-4598-822E-051BB78EFA81}" dt="2021-11-08T16:41:48.441" v="19"/>
          <ac:spMkLst>
            <pc:docMk/>
            <pc:sldMk cId="2820593469" sldId="320"/>
            <ac:spMk id="17" creationId="{1E17D6E0-BFD4-4E74-8077-672C68FE4876}"/>
          </ac:spMkLst>
        </pc:spChg>
        <pc:spChg chg="mod">
          <ac:chgData name="Karol Pawlak" userId="1f289e56184dd9d3" providerId="LiveId" clId="{0030FE08-9523-4598-822E-051BB78EFA81}" dt="2021-11-08T16:41:48.441" v="19"/>
          <ac:spMkLst>
            <pc:docMk/>
            <pc:sldMk cId="2820593469" sldId="320"/>
            <ac:spMk id="18" creationId="{663DCBE7-9BDA-4D26-8BA6-85CC42E6F8DA}"/>
          </ac:spMkLst>
        </pc:spChg>
        <pc:spChg chg="mod">
          <ac:chgData name="Karol Pawlak" userId="1f289e56184dd9d3" providerId="LiveId" clId="{0030FE08-9523-4598-822E-051BB78EFA81}" dt="2021-11-08T16:41:48.441" v="19"/>
          <ac:spMkLst>
            <pc:docMk/>
            <pc:sldMk cId="2820593469" sldId="320"/>
            <ac:spMk id="19" creationId="{329DFF2E-4BBD-4DEF-BFBD-E8202D75FE78}"/>
          </ac:spMkLst>
        </pc:spChg>
        <pc:spChg chg="mod">
          <ac:chgData name="Karol Pawlak" userId="1f289e56184dd9d3" providerId="LiveId" clId="{0030FE08-9523-4598-822E-051BB78EFA81}" dt="2021-11-08T16:41:48.441" v="19"/>
          <ac:spMkLst>
            <pc:docMk/>
            <pc:sldMk cId="2820593469" sldId="320"/>
            <ac:spMk id="20" creationId="{3B2C5F9E-AD3E-4512-8D21-2CEDFF9EE3D5}"/>
          </ac:spMkLst>
        </pc:spChg>
        <pc:spChg chg="mod">
          <ac:chgData name="Karol Pawlak" userId="1f289e56184dd9d3" providerId="LiveId" clId="{0030FE08-9523-4598-822E-051BB78EFA81}" dt="2021-11-08T16:41:48.441" v="19"/>
          <ac:spMkLst>
            <pc:docMk/>
            <pc:sldMk cId="2820593469" sldId="320"/>
            <ac:spMk id="21" creationId="{813A5231-605C-43D3-B689-32535E9FB9E2}"/>
          </ac:spMkLst>
        </pc:spChg>
        <pc:spChg chg="mod">
          <ac:chgData name="Karol Pawlak" userId="1f289e56184dd9d3" providerId="LiveId" clId="{0030FE08-9523-4598-822E-051BB78EFA81}" dt="2021-11-08T16:41:48.441" v="19"/>
          <ac:spMkLst>
            <pc:docMk/>
            <pc:sldMk cId="2820593469" sldId="320"/>
            <ac:spMk id="22" creationId="{716CC416-835E-4E96-A56F-42CA7F892965}"/>
          </ac:spMkLst>
        </pc:spChg>
        <pc:spChg chg="mod">
          <ac:chgData name="Karol Pawlak" userId="1f289e56184dd9d3" providerId="LiveId" clId="{0030FE08-9523-4598-822E-051BB78EFA81}" dt="2021-11-08T16:41:48.441" v="19"/>
          <ac:spMkLst>
            <pc:docMk/>
            <pc:sldMk cId="2820593469" sldId="320"/>
            <ac:spMk id="23" creationId="{27D7A8AC-CCCB-4F1B-844F-0724D0817378}"/>
          </ac:spMkLst>
        </pc:spChg>
        <pc:spChg chg="mod">
          <ac:chgData name="Karol Pawlak" userId="1f289e56184dd9d3" providerId="LiveId" clId="{0030FE08-9523-4598-822E-051BB78EFA81}" dt="2021-11-08T16:41:48.441" v="19"/>
          <ac:spMkLst>
            <pc:docMk/>
            <pc:sldMk cId="2820593469" sldId="320"/>
            <ac:spMk id="24" creationId="{691C8C63-CC4C-4560-87A3-DCAB48D42CE5}"/>
          </ac:spMkLst>
        </pc:spChg>
        <pc:spChg chg="mod">
          <ac:chgData name="Karol Pawlak" userId="1f289e56184dd9d3" providerId="LiveId" clId="{0030FE08-9523-4598-822E-051BB78EFA81}" dt="2021-11-08T16:41:48.441" v="19"/>
          <ac:spMkLst>
            <pc:docMk/>
            <pc:sldMk cId="2820593469" sldId="320"/>
            <ac:spMk id="25" creationId="{7CEE2417-A219-4127-844F-B7D33BBFBF8D}"/>
          </ac:spMkLst>
        </pc:spChg>
        <pc:spChg chg="mod">
          <ac:chgData name="Karol Pawlak" userId="1f289e56184dd9d3" providerId="LiveId" clId="{0030FE08-9523-4598-822E-051BB78EFA81}" dt="2021-11-08T16:41:48.441" v="19"/>
          <ac:spMkLst>
            <pc:docMk/>
            <pc:sldMk cId="2820593469" sldId="320"/>
            <ac:spMk id="26" creationId="{ADD86582-C76E-4183-AD49-E65DA407556E}"/>
          </ac:spMkLst>
        </pc:spChg>
        <pc:spChg chg="mod">
          <ac:chgData name="Karol Pawlak" userId="1f289e56184dd9d3" providerId="LiveId" clId="{0030FE08-9523-4598-822E-051BB78EFA81}" dt="2021-11-08T16:41:48.441" v="19"/>
          <ac:spMkLst>
            <pc:docMk/>
            <pc:sldMk cId="2820593469" sldId="320"/>
            <ac:spMk id="27" creationId="{8E1C2561-69B6-496E-BA5E-81CB4413E533}"/>
          </ac:spMkLst>
        </pc:spChg>
        <pc:spChg chg="mod">
          <ac:chgData name="Karol Pawlak" userId="1f289e56184dd9d3" providerId="LiveId" clId="{0030FE08-9523-4598-822E-051BB78EFA81}" dt="2021-11-08T16:41:48.441" v="19"/>
          <ac:spMkLst>
            <pc:docMk/>
            <pc:sldMk cId="2820593469" sldId="320"/>
            <ac:spMk id="28" creationId="{3815FE0A-B2E6-408E-BD78-354C944B5519}"/>
          </ac:spMkLst>
        </pc:spChg>
        <pc:spChg chg="mod">
          <ac:chgData name="Karol Pawlak" userId="1f289e56184dd9d3" providerId="LiveId" clId="{0030FE08-9523-4598-822E-051BB78EFA81}" dt="2021-11-08T16:41:48.441" v="19"/>
          <ac:spMkLst>
            <pc:docMk/>
            <pc:sldMk cId="2820593469" sldId="320"/>
            <ac:spMk id="29" creationId="{D3691B55-F084-4A2F-BC38-F15011F8AF28}"/>
          </ac:spMkLst>
        </pc:spChg>
        <pc:spChg chg="mod">
          <ac:chgData name="Karol Pawlak" userId="1f289e56184dd9d3" providerId="LiveId" clId="{0030FE08-9523-4598-822E-051BB78EFA81}" dt="2021-11-08T16:41:48.441" v="19"/>
          <ac:spMkLst>
            <pc:docMk/>
            <pc:sldMk cId="2820593469" sldId="320"/>
            <ac:spMk id="30" creationId="{3C377F96-B127-4E58-8D3C-A8DDD2D6033A}"/>
          </ac:spMkLst>
        </pc:spChg>
        <pc:spChg chg="mod">
          <ac:chgData name="Karol Pawlak" userId="1f289e56184dd9d3" providerId="LiveId" clId="{0030FE08-9523-4598-822E-051BB78EFA81}" dt="2021-11-08T16:41:48.441" v="19"/>
          <ac:spMkLst>
            <pc:docMk/>
            <pc:sldMk cId="2820593469" sldId="320"/>
            <ac:spMk id="31" creationId="{CC75AD81-AC12-494C-BD6B-2BB59213175B}"/>
          </ac:spMkLst>
        </pc:spChg>
        <pc:spChg chg="mod">
          <ac:chgData name="Karol Pawlak" userId="1f289e56184dd9d3" providerId="LiveId" clId="{0030FE08-9523-4598-822E-051BB78EFA81}" dt="2021-11-08T16:41:48.441" v="19"/>
          <ac:spMkLst>
            <pc:docMk/>
            <pc:sldMk cId="2820593469" sldId="320"/>
            <ac:spMk id="32" creationId="{AFCE9E76-ED91-4F66-81D5-015200516640}"/>
          </ac:spMkLst>
        </pc:spChg>
        <pc:spChg chg="mod">
          <ac:chgData name="Karol Pawlak" userId="1f289e56184dd9d3" providerId="LiveId" clId="{0030FE08-9523-4598-822E-051BB78EFA81}" dt="2021-11-08T16:41:48.441" v="19"/>
          <ac:spMkLst>
            <pc:docMk/>
            <pc:sldMk cId="2820593469" sldId="320"/>
            <ac:spMk id="33" creationId="{DA25AC78-F02C-4C96-9B68-D78056A297A0}"/>
          </ac:spMkLst>
        </pc:spChg>
        <pc:spChg chg="mod">
          <ac:chgData name="Karol Pawlak" userId="1f289e56184dd9d3" providerId="LiveId" clId="{0030FE08-9523-4598-822E-051BB78EFA81}" dt="2021-11-08T16:41:48.441" v="19"/>
          <ac:spMkLst>
            <pc:docMk/>
            <pc:sldMk cId="2820593469" sldId="320"/>
            <ac:spMk id="34" creationId="{18BC609D-593F-46D4-AEA1-C4AAADCB982B}"/>
          </ac:spMkLst>
        </pc:spChg>
        <pc:spChg chg="mod">
          <ac:chgData name="Karol Pawlak" userId="1f289e56184dd9d3" providerId="LiveId" clId="{0030FE08-9523-4598-822E-051BB78EFA81}" dt="2021-11-08T16:41:48.441" v="19"/>
          <ac:spMkLst>
            <pc:docMk/>
            <pc:sldMk cId="2820593469" sldId="320"/>
            <ac:spMk id="35" creationId="{E264EFB4-5EBF-4D00-A215-2B98CCF87826}"/>
          </ac:spMkLst>
        </pc:spChg>
        <pc:spChg chg="mod">
          <ac:chgData name="Karol Pawlak" userId="1f289e56184dd9d3" providerId="LiveId" clId="{0030FE08-9523-4598-822E-051BB78EFA81}" dt="2021-11-08T16:41:48.441" v="19"/>
          <ac:spMkLst>
            <pc:docMk/>
            <pc:sldMk cId="2820593469" sldId="320"/>
            <ac:spMk id="36" creationId="{BD0D62C7-0EBF-40F9-B381-26F52A6ADA93}"/>
          </ac:spMkLst>
        </pc:spChg>
        <pc:spChg chg="mod">
          <ac:chgData name="Karol Pawlak" userId="1f289e56184dd9d3" providerId="LiveId" clId="{0030FE08-9523-4598-822E-051BB78EFA81}" dt="2021-11-08T16:41:48.441" v="19"/>
          <ac:spMkLst>
            <pc:docMk/>
            <pc:sldMk cId="2820593469" sldId="320"/>
            <ac:spMk id="37" creationId="{38093E8F-8129-482D-8361-C3E611589A55}"/>
          </ac:spMkLst>
        </pc:spChg>
        <pc:spChg chg="mod">
          <ac:chgData name="Karol Pawlak" userId="1f289e56184dd9d3" providerId="LiveId" clId="{0030FE08-9523-4598-822E-051BB78EFA81}" dt="2021-11-08T16:41:48.441" v="19"/>
          <ac:spMkLst>
            <pc:docMk/>
            <pc:sldMk cId="2820593469" sldId="320"/>
            <ac:spMk id="38" creationId="{51267A0E-00F5-43C3-99D3-13C89EC8036D}"/>
          </ac:spMkLst>
        </pc:spChg>
        <pc:spChg chg="mod">
          <ac:chgData name="Karol Pawlak" userId="1f289e56184dd9d3" providerId="LiveId" clId="{0030FE08-9523-4598-822E-051BB78EFA81}" dt="2021-11-08T16:41:48.441" v="19"/>
          <ac:spMkLst>
            <pc:docMk/>
            <pc:sldMk cId="2820593469" sldId="320"/>
            <ac:spMk id="39" creationId="{5BBEDB72-7F0E-4D31-90BC-646A5941DE5D}"/>
          </ac:spMkLst>
        </pc:spChg>
        <pc:spChg chg="mod">
          <ac:chgData name="Karol Pawlak" userId="1f289e56184dd9d3" providerId="LiveId" clId="{0030FE08-9523-4598-822E-051BB78EFA81}" dt="2021-11-08T16:41:48.441" v="19"/>
          <ac:spMkLst>
            <pc:docMk/>
            <pc:sldMk cId="2820593469" sldId="320"/>
            <ac:spMk id="40" creationId="{43B64169-4F24-45D9-8F45-4A90321F668D}"/>
          </ac:spMkLst>
        </pc:spChg>
        <pc:spChg chg="mod">
          <ac:chgData name="Karol Pawlak" userId="1f289e56184dd9d3" providerId="LiveId" clId="{0030FE08-9523-4598-822E-051BB78EFA81}" dt="2021-11-08T16:41:48.441" v="19"/>
          <ac:spMkLst>
            <pc:docMk/>
            <pc:sldMk cId="2820593469" sldId="320"/>
            <ac:spMk id="41" creationId="{B3130CF5-C264-445C-B4AC-E0F7BA185273}"/>
          </ac:spMkLst>
        </pc:spChg>
        <pc:spChg chg="mod">
          <ac:chgData name="Karol Pawlak" userId="1f289e56184dd9d3" providerId="LiveId" clId="{0030FE08-9523-4598-822E-051BB78EFA81}" dt="2021-11-08T16:41:48.441" v="19"/>
          <ac:spMkLst>
            <pc:docMk/>
            <pc:sldMk cId="2820593469" sldId="320"/>
            <ac:spMk id="42" creationId="{E608DF3D-1DE9-418F-861F-CB99AEB44897}"/>
          </ac:spMkLst>
        </pc:spChg>
        <pc:spChg chg="mod">
          <ac:chgData name="Karol Pawlak" userId="1f289e56184dd9d3" providerId="LiveId" clId="{0030FE08-9523-4598-822E-051BB78EFA81}" dt="2021-11-08T16:41:48.441" v="19"/>
          <ac:spMkLst>
            <pc:docMk/>
            <pc:sldMk cId="2820593469" sldId="320"/>
            <ac:spMk id="43" creationId="{0A86038E-0D99-4966-B7E5-E9120D9201DA}"/>
          </ac:spMkLst>
        </pc:spChg>
        <pc:spChg chg="mod">
          <ac:chgData name="Karol Pawlak" userId="1f289e56184dd9d3" providerId="LiveId" clId="{0030FE08-9523-4598-822E-051BB78EFA81}" dt="2021-11-08T16:41:48.441" v="19"/>
          <ac:spMkLst>
            <pc:docMk/>
            <pc:sldMk cId="2820593469" sldId="320"/>
            <ac:spMk id="44" creationId="{63F3A2BF-35B2-440D-A6AE-1770B55D8E8E}"/>
          </ac:spMkLst>
        </pc:spChg>
        <pc:spChg chg="mod">
          <ac:chgData name="Karol Pawlak" userId="1f289e56184dd9d3" providerId="LiveId" clId="{0030FE08-9523-4598-822E-051BB78EFA81}" dt="2021-11-08T16:41:48.441" v="19"/>
          <ac:spMkLst>
            <pc:docMk/>
            <pc:sldMk cId="2820593469" sldId="320"/>
            <ac:spMk id="45" creationId="{F8D7807E-C646-427C-8FAC-FAFFEACD0AA3}"/>
          </ac:spMkLst>
        </pc:spChg>
        <pc:spChg chg="mod">
          <ac:chgData name="Karol Pawlak" userId="1f289e56184dd9d3" providerId="LiveId" clId="{0030FE08-9523-4598-822E-051BB78EFA81}" dt="2021-11-08T16:41:48.441" v="19"/>
          <ac:spMkLst>
            <pc:docMk/>
            <pc:sldMk cId="2820593469" sldId="320"/>
            <ac:spMk id="46" creationId="{F6D2F3FE-B798-4542-8697-FB2A69A5C16D}"/>
          </ac:spMkLst>
        </pc:spChg>
        <pc:spChg chg="mod">
          <ac:chgData name="Karol Pawlak" userId="1f289e56184dd9d3" providerId="LiveId" clId="{0030FE08-9523-4598-822E-051BB78EFA81}" dt="2021-11-08T16:41:48.441" v="19"/>
          <ac:spMkLst>
            <pc:docMk/>
            <pc:sldMk cId="2820593469" sldId="320"/>
            <ac:spMk id="47" creationId="{4971D271-E191-434E-B5FD-B457E95528EB}"/>
          </ac:spMkLst>
        </pc:spChg>
        <pc:spChg chg="mod">
          <ac:chgData name="Karol Pawlak" userId="1f289e56184dd9d3" providerId="LiveId" clId="{0030FE08-9523-4598-822E-051BB78EFA81}" dt="2021-11-08T16:41:48.441" v="19"/>
          <ac:spMkLst>
            <pc:docMk/>
            <pc:sldMk cId="2820593469" sldId="320"/>
            <ac:spMk id="48" creationId="{8CAEB10D-20D5-41CB-87D2-455E418ABC45}"/>
          </ac:spMkLst>
        </pc:spChg>
        <pc:spChg chg="mod">
          <ac:chgData name="Karol Pawlak" userId="1f289e56184dd9d3" providerId="LiveId" clId="{0030FE08-9523-4598-822E-051BB78EFA81}" dt="2021-11-08T16:41:48.441" v="19"/>
          <ac:spMkLst>
            <pc:docMk/>
            <pc:sldMk cId="2820593469" sldId="320"/>
            <ac:spMk id="49" creationId="{1B7098CD-3E89-4643-96D3-9825874567D6}"/>
          </ac:spMkLst>
        </pc:spChg>
        <pc:spChg chg="mod">
          <ac:chgData name="Karol Pawlak" userId="1f289e56184dd9d3" providerId="LiveId" clId="{0030FE08-9523-4598-822E-051BB78EFA81}" dt="2021-11-08T16:41:48.441" v="19"/>
          <ac:spMkLst>
            <pc:docMk/>
            <pc:sldMk cId="2820593469" sldId="320"/>
            <ac:spMk id="50" creationId="{0F520D91-3E2F-4CC0-A92D-1446DE8868AD}"/>
          </ac:spMkLst>
        </pc:spChg>
        <pc:spChg chg="mod">
          <ac:chgData name="Karol Pawlak" userId="1f289e56184dd9d3" providerId="LiveId" clId="{0030FE08-9523-4598-822E-051BB78EFA81}" dt="2021-11-08T16:41:48.441" v="19"/>
          <ac:spMkLst>
            <pc:docMk/>
            <pc:sldMk cId="2820593469" sldId="320"/>
            <ac:spMk id="51" creationId="{FF24C8C9-17B1-4B3D-9C22-35312ED54A6C}"/>
          </ac:spMkLst>
        </pc:spChg>
        <pc:spChg chg="mod">
          <ac:chgData name="Karol Pawlak" userId="1f289e56184dd9d3" providerId="LiveId" clId="{0030FE08-9523-4598-822E-051BB78EFA81}" dt="2021-11-08T16:41:48.441" v="19"/>
          <ac:spMkLst>
            <pc:docMk/>
            <pc:sldMk cId="2820593469" sldId="320"/>
            <ac:spMk id="52" creationId="{CB9F0787-16DA-4F19-A094-61CDE36D3CE5}"/>
          </ac:spMkLst>
        </pc:spChg>
        <pc:spChg chg="mod">
          <ac:chgData name="Karol Pawlak" userId="1f289e56184dd9d3" providerId="LiveId" clId="{0030FE08-9523-4598-822E-051BB78EFA81}" dt="2021-11-08T16:41:48.441" v="19"/>
          <ac:spMkLst>
            <pc:docMk/>
            <pc:sldMk cId="2820593469" sldId="320"/>
            <ac:spMk id="53" creationId="{A5020272-B2C2-4A1F-A5B0-72CE22EDDBAF}"/>
          </ac:spMkLst>
        </pc:spChg>
        <pc:spChg chg="mod">
          <ac:chgData name="Karol Pawlak" userId="1f289e56184dd9d3" providerId="LiveId" clId="{0030FE08-9523-4598-822E-051BB78EFA81}" dt="2021-11-08T16:41:48.441" v="19"/>
          <ac:spMkLst>
            <pc:docMk/>
            <pc:sldMk cId="2820593469" sldId="320"/>
            <ac:spMk id="54" creationId="{9B53ACD6-FA44-4881-8D57-E8C7CFE85751}"/>
          </ac:spMkLst>
        </pc:spChg>
        <pc:spChg chg="mod">
          <ac:chgData name="Karol Pawlak" userId="1f289e56184dd9d3" providerId="LiveId" clId="{0030FE08-9523-4598-822E-051BB78EFA81}" dt="2021-11-08T16:41:48.441" v="19"/>
          <ac:spMkLst>
            <pc:docMk/>
            <pc:sldMk cId="2820593469" sldId="320"/>
            <ac:spMk id="55" creationId="{DF37DC23-B630-47E7-8099-D3BCF8C80A01}"/>
          </ac:spMkLst>
        </pc:spChg>
        <pc:spChg chg="mod">
          <ac:chgData name="Karol Pawlak" userId="1f289e56184dd9d3" providerId="LiveId" clId="{0030FE08-9523-4598-822E-051BB78EFA81}" dt="2021-11-08T16:41:48.441" v="19"/>
          <ac:spMkLst>
            <pc:docMk/>
            <pc:sldMk cId="2820593469" sldId="320"/>
            <ac:spMk id="56" creationId="{50FF6687-D596-49B0-AB93-3C9DD25803AE}"/>
          </ac:spMkLst>
        </pc:spChg>
        <pc:spChg chg="mod">
          <ac:chgData name="Karol Pawlak" userId="1f289e56184dd9d3" providerId="LiveId" clId="{0030FE08-9523-4598-822E-051BB78EFA81}" dt="2021-11-08T16:41:48.441" v="19"/>
          <ac:spMkLst>
            <pc:docMk/>
            <pc:sldMk cId="2820593469" sldId="320"/>
            <ac:spMk id="57" creationId="{5B9994AE-3E43-44CA-99F1-1974816F77D1}"/>
          </ac:spMkLst>
        </pc:spChg>
        <pc:spChg chg="mod">
          <ac:chgData name="Karol Pawlak" userId="1f289e56184dd9d3" providerId="LiveId" clId="{0030FE08-9523-4598-822E-051BB78EFA81}" dt="2021-11-08T16:41:48.441" v="19"/>
          <ac:spMkLst>
            <pc:docMk/>
            <pc:sldMk cId="2820593469" sldId="320"/>
            <ac:spMk id="58" creationId="{10AACB28-C408-4EA2-A5A7-638A4C1B0C3F}"/>
          </ac:spMkLst>
        </pc:spChg>
        <pc:spChg chg="mod">
          <ac:chgData name="Karol Pawlak" userId="1f289e56184dd9d3" providerId="LiveId" clId="{0030FE08-9523-4598-822E-051BB78EFA81}" dt="2021-11-08T16:41:48.441" v="19"/>
          <ac:spMkLst>
            <pc:docMk/>
            <pc:sldMk cId="2820593469" sldId="320"/>
            <ac:spMk id="59" creationId="{25C161CA-1661-45D8-9B25-CA39BC6F2D70}"/>
          </ac:spMkLst>
        </pc:spChg>
        <pc:spChg chg="mod">
          <ac:chgData name="Karol Pawlak" userId="1f289e56184dd9d3" providerId="LiveId" clId="{0030FE08-9523-4598-822E-051BB78EFA81}" dt="2021-11-08T16:41:48.441" v="19"/>
          <ac:spMkLst>
            <pc:docMk/>
            <pc:sldMk cId="2820593469" sldId="320"/>
            <ac:spMk id="60" creationId="{8A776299-1530-42C9-9968-CFB9954B6119}"/>
          </ac:spMkLst>
        </pc:spChg>
        <pc:spChg chg="mod">
          <ac:chgData name="Karol Pawlak" userId="1f289e56184dd9d3" providerId="LiveId" clId="{0030FE08-9523-4598-822E-051BB78EFA81}" dt="2021-11-08T16:41:48.441" v="19"/>
          <ac:spMkLst>
            <pc:docMk/>
            <pc:sldMk cId="2820593469" sldId="320"/>
            <ac:spMk id="61" creationId="{E297D1CC-399C-4DC0-8EB2-E5639F1075F0}"/>
          </ac:spMkLst>
        </pc:spChg>
        <pc:spChg chg="mod">
          <ac:chgData name="Karol Pawlak" userId="1f289e56184dd9d3" providerId="LiveId" clId="{0030FE08-9523-4598-822E-051BB78EFA81}" dt="2021-11-08T16:41:48.441" v="19"/>
          <ac:spMkLst>
            <pc:docMk/>
            <pc:sldMk cId="2820593469" sldId="320"/>
            <ac:spMk id="62" creationId="{95B7B671-4335-4241-8DFE-35308576D568}"/>
          </ac:spMkLst>
        </pc:spChg>
        <pc:spChg chg="mod">
          <ac:chgData name="Karol Pawlak" userId="1f289e56184dd9d3" providerId="LiveId" clId="{0030FE08-9523-4598-822E-051BB78EFA81}" dt="2021-11-08T16:41:48.441" v="19"/>
          <ac:spMkLst>
            <pc:docMk/>
            <pc:sldMk cId="2820593469" sldId="320"/>
            <ac:spMk id="63" creationId="{5DCF45F3-5288-467F-A8AC-86A033525104}"/>
          </ac:spMkLst>
        </pc:spChg>
        <pc:spChg chg="mod">
          <ac:chgData name="Karol Pawlak" userId="1f289e56184dd9d3" providerId="LiveId" clId="{0030FE08-9523-4598-822E-051BB78EFA81}" dt="2021-11-08T16:41:48.441" v="19"/>
          <ac:spMkLst>
            <pc:docMk/>
            <pc:sldMk cId="2820593469" sldId="320"/>
            <ac:spMk id="64" creationId="{21C7C419-B026-4643-9A6E-5EA18FDB1747}"/>
          </ac:spMkLst>
        </pc:spChg>
        <pc:spChg chg="mod">
          <ac:chgData name="Karol Pawlak" userId="1f289e56184dd9d3" providerId="LiveId" clId="{0030FE08-9523-4598-822E-051BB78EFA81}" dt="2021-11-08T16:41:48.441" v="19"/>
          <ac:spMkLst>
            <pc:docMk/>
            <pc:sldMk cId="2820593469" sldId="320"/>
            <ac:spMk id="65" creationId="{324D4AEA-BBA7-4320-9A8D-41E7C83EA990}"/>
          </ac:spMkLst>
        </pc:spChg>
        <pc:spChg chg="mod">
          <ac:chgData name="Karol Pawlak" userId="1f289e56184dd9d3" providerId="LiveId" clId="{0030FE08-9523-4598-822E-051BB78EFA81}" dt="2021-11-08T16:41:48.441" v="19"/>
          <ac:spMkLst>
            <pc:docMk/>
            <pc:sldMk cId="2820593469" sldId="320"/>
            <ac:spMk id="66" creationId="{49681458-8062-45BC-9EB1-9F18A2840FCC}"/>
          </ac:spMkLst>
        </pc:spChg>
        <pc:spChg chg="mod">
          <ac:chgData name="Karol Pawlak" userId="1f289e56184dd9d3" providerId="LiveId" clId="{0030FE08-9523-4598-822E-051BB78EFA81}" dt="2021-11-08T16:41:48.441" v="19"/>
          <ac:spMkLst>
            <pc:docMk/>
            <pc:sldMk cId="2820593469" sldId="320"/>
            <ac:spMk id="67" creationId="{B1E07558-3037-46BD-AAB0-28AF8A82C48B}"/>
          </ac:spMkLst>
        </pc:spChg>
        <pc:spChg chg="mod">
          <ac:chgData name="Karol Pawlak" userId="1f289e56184dd9d3" providerId="LiveId" clId="{0030FE08-9523-4598-822E-051BB78EFA81}" dt="2021-11-08T16:41:48.441" v="19"/>
          <ac:spMkLst>
            <pc:docMk/>
            <pc:sldMk cId="2820593469" sldId="320"/>
            <ac:spMk id="68" creationId="{112974FA-738D-4087-9868-A994FC5AB835}"/>
          </ac:spMkLst>
        </pc:spChg>
        <pc:spChg chg="mod">
          <ac:chgData name="Karol Pawlak" userId="1f289e56184dd9d3" providerId="LiveId" clId="{0030FE08-9523-4598-822E-051BB78EFA81}" dt="2021-11-08T16:41:48.441" v="19"/>
          <ac:spMkLst>
            <pc:docMk/>
            <pc:sldMk cId="2820593469" sldId="320"/>
            <ac:spMk id="69" creationId="{C45412EC-2CD5-4290-9EF8-797B092903EF}"/>
          </ac:spMkLst>
        </pc:spChg>
        <pc:spChg chg="mod">
          <ac:chgData name="Karol Pawlak" userId="1f289e56184dd9d3" providerId="LiveId" clId="{0030FE08-9523-4598-822E-051BB78EFA81}" dt="2021-11-08T16:41:48.441" v="19"/>
          <ac:spMkLst>
            <pc:docMk/>
            <pc:sldMk cId="2820593469" sldId="320"/>
            <ac:spMk id="70" creationId="{313EDC3F-3D7A-4D3F-80BA-9F835CEC7FAC}"/>
          </ac:spMkLst>
        </pc:spChg>
        <pc:spChg chg="mod">
          <ac:chgData name="Karol Pawlak" userId="1f289e56184dd9d3" providerId="LiveId" clId="{0030FE08-9523-4598-822E-051BB78EFA81}" dt="2021-11-08T16:41:48.441" v="19"/>
          <ac:spMkLst>
            <pc:docMk/>
            <pc:sldMk cId="2820593469" sldId="320"/>
            <ac:spMk id="71" creationId="{48511F5E-C320-421D-AC90-32BEBD65EDF6}"/>
          </ac:spMkLst>
        </pc:spChg>
        <pc:spChg chg="mod">
          <ac:chgData name="Karol Pawlak" userId="1f289e56184dd9d3" providerId="LiveId" clId="{0030FE08-9523-4598-822E-051BB78EFA81}" dt="2021-11-08T16:41:48.441" v="19"/>
          <ac:spMkLst>
            <pc:docMk/>
            <pc:sldMk cId="2820593469" sldId="320"/>
            <ac:spMk id="72" creationId="{A5258AFD-6112-47B6-B99E-13CE05EE309B}"/>
          </ac:spMkLst>
        </pc:spChg>
        <pc:spChg chg="mod">
          <ac:chgData name="Karol Pawlak" userId="1f289e56184dd9d3" providerId="LiveId" clId="{0030FE08-9523-4598-822E-051BB78EFA81}" dt="2021-11-08T16:41:48.441" v="19"/>
          <ac:spMkLst>
            <pc:docMk/>
            <pc:sldMk cId="2820593469" sldId="320"/>
            <ac:spMk id="73" creationId="{B6624B43-12C0-449F-94B3-979A0F8A3450}"/>
          </ac:spMkLst>
        </pc:spChg>
        <pc:spChg chg="mod">
          <ac:chgData name="Karol Pawlak" userId="1f289e56184dd9d3" providerId="LiveId" clId="{0030FE08-9523-4598-822E-051BB78EFA81}" dt="2021-11-08T16:41:48.441" v="19"/>
          <ac:spMkLst>
            <pc:docMk/>
            <pc:sldMk cId="2820593469" sldId="320"/>
            <ac:spMk id="74" creationId="{67A0A313-5F70-4A36-B214-E9F211D49644}"/>
          </ac:spMkLst>
        </pc:spChg>
        <pc:spChg chg="mod">
          <ac:chgData name="Karol Pawlak" userId="1f289e56184dd9d3" providerId="LiveId" clId="{0030FE08-9523-4598-822E-051BB78EFA81}" dt="2021-11-08T16:41:48.441" v="19"/>
          <ac:spMkLst>
            <pc:docMk/>
            <pc:sldMk cId="2820593469" sldId="320"/>
            <ac:spMk id="75" creationId="{C11994A5-B8C7-442D-9F3E-4EEE3F15A259}"/>
          </ac:spMkLst>
        </pc:spChg>
        <pc:spChg chg="mod">
          <ac:chgData name="Karol Pawlak" userId="1f289e56184dd9d3" providerId="LiveId" clId="{0030FE08-9523-4598-822E-051BB78EFA81}" dt="2021-11-08T16:41:48.441" v="19"/>
          <ac:spMkLst>
            <pc:docMk/>
            <pc:sldMk cId="2820593469" sldId="320"/>
            <ac:spMk id="76" creationId="{A12F6566-2ED0-4375-B62E-EBCBCFF5AFDC}"/>
          </ac:spMkLst>
        </pc:spChg>
        <pc:spChg chg="mod">
          <ac:chgData name="Karol Pawlak" userId="1f289e56184dd9d3" providerId="LiveId" clId="{0030FE08-9523-4598-822E-051BB78EFA81}" dt="2021-11-08T16:41:48.441" v="19"/>
          <ac:spMkLst>
            <pc:docMk/>
            <pc:sldMk cId="2820593469" sldId="320"/>
            <ac:spMk id="77" creationId="{68CD3456-E5F5-4120-93F4-08771BAA0DD6}"/>
          </ac:spMkLst>
        </pc:spChg>
        <pc:spChg chg="mod">
          <ac:chgData name="Karol Pawlak" userId="1f289e56184dd9d3" providerId="LiveId" clId="{0030FE08-9523-4598-822E-051BB78EFA81}" dt="2021-11-08T16:41:48.441" v="19"/>
          <ac:spMkLst>
            <pc:docMk/>
            <pc:sldMk cId="2820593469" sldId="320"/>
            <ac:spMk id="78" creationId="{38A4C662-BC4E-4B50-80E3-EDBD77A6D991}"/>
          </ac:spMkLst>
        </pc:spChg>
        <pc:spChg chg="mod">
          <ac:chgData name="Karol Pawlak" userId="1f289e56184dd9d3" providerId="LiveId" clId="{0030FE08-9523-4598-822E-051BB78EFA81}" dt="2021-11-08T16:41:48.441" v="19"/>
          <ac:spMkLst>
            <pc:docMk/>
            <pc:sldMk cId="2820593469" sldId="320"/>
            <ac:spMk id="79" creationId="{92094056-EFB0-44D5-9D10-9FBB8257CEEC}"/>
          </ac:spMkLst>
        </pc:spChg>
        <pc:spChg chg="mod">
          <ac:chgData name="Karol Pawlak" userId="1f289e56184dd9d3" providerId="LiveId" clId="{0030FE08-9523-4598-822E-051BB78EFA81}" dt="2021-11-08T16:41:48.441" v="19"/>
          <ac:spMkLst>
            <pc:docMk/>
            <pc:sldMk cId="2820593469" sldId="320"/>
            <ac:spMk id="80" creationId="{DD61C6C2-3E00-4BD7-80AE-3835012FD3F1}"/>
          </ac:spMkLst>
        </pc:spChg>
        <pc:spChg chg="mod">
          <ac:chgData name="Karol Pawlak" userId="1f289e56184dd9d3" providerId="LiveId" clId="{0030FE08-9523-4598-822E-051BB78EFA81}" dt="2021-11-08T16:41:48.441" v="19"/>
          <ac:spMkLst>
            <pc:docMk/>
            <pc:sldMk cId="2820593469" sldId="320"/>
            <ac:spMk id="81" creationId="{72372B39-96B4-4CBB-BA9F-96BE1C054CE6}"/>
          </ac:spMkLst>
        </pc:spChg>
        <pc:spChg chg="mod">
          <ac:chgData name="Karol Pawlak" userId="1f289e56184dd9d3" providerId="LiveId" clId="{0030FE08-9523-4598-822E-051BB78EFA81}" dt="2021-11-08T16:41:48.441" v="19"/>
          <ac:spMkLst>
            <pc:docMk/>
            <pc:sldMk cId="2820593469" sldId="320"/>
            <ac:spMk id="82" creationId="{83D76BA3-9EDD-41DA-81BA-E64BCA04C069}"/>
          </ac:spMkLst>
        </pc:spChg>
        <pc:spChg chg="mod">
          <ac:chgData name="Karol Pawlak" userId="1f289e56184dd9d3" providerId="LiveId" clId="{0030FE08-9523-4598-822E-051BB78EFA81}" dt="2021-11-08T16:41:48.441" v="19"/>
          <ac:spMkLst>
            <pc:docMk/>
            <pc:sldMk cId="2820593469" sldId="320"/>
            <ac:spMk id="83" creationId="{89872D0A-1472-4AFD-8BE4-D473A278D8A2}"/>
          </ac:spMkLst>
        </pc:spChg>
        <pc:spChg chg="mod">
          <ac:chgData name="Karol Pawlak" userId="1f289e56184dd9d3" providerId="LiveId" clId="{0030FE08-9523-4598-822E-051BB78EFA81}" dt="2021-11-08T16:41:48.441" v="19"/>
          <ac:spMkLst>
            <pc:docMk/>
            <pc:sldMk cId="2820593469" sldId="320"/>
            <ac:spMk id="84" creationId="{8F6DD84A-A200-4198-85A7-A51B5B49408C}"/>
          </ac:spMkLst>
        </pc:spChg>
        <pc:spChg chg="mod">
          <ac:chgData name="Karol Pawlak" userId="1f289e56184dd9d3" providerId="LiveId" clId="{0030FE08-9523-4598-822E-051BB78EFA81}" dt="2021-11-08T16:41:48.441" v="19"/>
          <ac:spMkLst>
            <pc:docMk/>
            <pc:sldMk cId="2820593469" sldId="320"/>
            <ac:spMk id="85" creationId="{7C72CF93-96C6-4935-91B6-E5CF821C9799}"/>
          </ac:spMkLst>
        </pc:spChg>
        <pc:spChg chg="mod">
          <ac:chgData name="Karol Pawlak" userId="1f289e56184dd9d3" providerId="LiveId" clId="{0030FE08-9523-4598-822E-051BB78EFA81}" dt="2021-11-08T16:41:48.441" v="19"/>
          <ac:spMkLst>
            <pc:docMk/>
            <pc:sldMk cId="2820593469" sldId="320"/>
            <ac:spMk id="86" creationId="{FDC04618-3C74-4B83-B416-1F090B78F7D7}"/>
          </ac:spMkLst>
        </pc:spChg>
        <pc:spChg chg="mod">
          <ac:chgData name="Karol Pawlak" userId="1f289e56184dd9d3" providerId="LiveId" clId="{0030FE08-9523-4598-822E-051BB78EFA81}" dt="2021-11-08T16:41:48.441" v="19"/>
          <ac:spMkLst>
            <pc:docMk/>
            <pc:sldMk cId="2820593469" sldId="320"/>
            <ac:spMk id="87" creationId="{22A3D894-3E9A-4CB2-BC08-449701104CFB}"/>
          </ac:spMkLst>
        </pc:spChg>
        <pc:spChg chg="mod">
          <ac:chgData name="Karol Pawlak" userId="1f289e56184dd9d3" providerId="LiveId" clId="{0030FE08-9523-4598-822E-051BB78EFA81}" dt="2021-11-08T16:41:48.441" v="19"/>
          <ac:spMkLst>
            <pc:docMk/>
            <pc:sldMk cId="2820593469" sldId="320"/>
            <ac:spMk id="88" creationId="{3158F884-BB37-400A-9913-2FCF4E9D46C6}"/>
          </ac:spMkLst>
        </pc:spChg>
        <pc:spChg chg="mod">
          <ac:chgData name="Karol Pawlak" userId="1f289e56184dd9d3" providerId="LiveId" clId="{0030FE08-9523-4598-822E-051BB78EFA81}" dt="2021-11-08T16:41:48.441" v="19"/>
          <ac:spMkLst>
            <pc:docMk/>
            <pc:sldMk cId="2820593469" sldId="320"/>
            <ac:spMk id="89" creationId="{E36ABBAA-E7D9-4E21-B4BE-6978F0326F30}"/>
          </ac:spMkLst>
        </pc:spChg>
        <pc:spChg chg="mod">
          <ac:chgData name="Karol Pawlak" userId="1f289e56184dd9d3" providerId="LiveId" clId="{0030FE08-9523-4598-822E-051BB78EFA81}" dt="2021-11-08T16:41:48.441" v="19"/>
          <ac:spMkLst>
            <pc:docMk/>
            <pc:sldMk cId="2820593469" sldId="320"/>
            <ac:spMk id="90" creationId="{1D5CE9A3-D125-4897-84BF-0C1091204CEE}"/>
          </ac:spMkLst>
        </pc:spChg>
        <pc:spChg chg="mod">
          <ac:chgData name="Karol Pawlak" userId="1f289e56184dd9d3" providerId="LiveId" clId="{0030FE08-9523-4598-822E-051BB78EFA81}" dt="2021-11-08T16:41:48.441" v="19"/>
          <ac:spMkLst>
            <pc:docMk/>
            <pc:sldMk cId="2820593469" sldId="320"/>
            <ac:spMk id="91" creationId="{FACAB027-28C5-4D2A-9D95-42E33A1E7729}"/>
          </ac:spMkLst>
        </pc:spChg>
        <pc:spChg chg="mod">
          <ac:chgData name="Karol Pawlak" userId="1f289e56184dd9d3" providerId="LiveId" clId="{0030FE08-9523-4598-822E-051BB78EFA81}" dt="2021-11-08T16:41:48.441" v="19"/>
          <ac:spMkLst>
            <pc:docMk/>
            <pc:sldMk cId="2820593469" sldId="320"/>
            <ac:spMk id="92" creationId="{355BF71C-E81F-4AC5-92A7-CB09E36CCC75}"/>
          </ac:spMkLst>
        </pc:spChg>
        <pc:spChg chg="mod">
          <ac:chgData name="Karol Pawlak" userId="1f289e56184dd9d3" providerId="LiveId" clId="{0030FE08-9523-4598-822E-051BB78EFA81}" dt="2021-11-08T16:41:48.441" v="19"/>
          <ac:spMkLst>
            <pc:docMk/>
            <pc:sldMk cId="2820593469" sldId="320"/>
            <ac:spMk id="93" creationId="{4AF19A9F-1190-4B52-886A-FC3C20446D92}"/>
          </ac:spMkLst>
        </pc:spChg>
        <pc:spChg chg="mod">
          <ac:chgData name="Karol Pawlak" userId="1f289e56184dd9d3" providerId="LiveId" clId="{0030FE08-9523-4598-822E-051BB78EFA81}" dt="2021-11-08T16:41:48.441" v="19"/>
          <ac:spMkLst>
            <pc:docMk/>
            <pc:sldMk cId="2820593469" sldId="320"/>
            <ac:spMk id="96" creationId="{7DAC4686-0E0A-4642-B992-DA0744B01B57}"/>
          </ac:spMkLst>
        </pc:spChg>
        <pc:spChg chg="mod">
          <ac:chgData name="Karol Pawlak" userId="1f289e56184dd9d3" providerId="LiveId" clId="{0030FE08-9523-4598-822E-051BB78EFA81}" dt="2021-11-08T16:41:48.441" v="19"/>
          <ac:spMkLst>
            <pc:docMk/>
            <pc:sldMk cId="2820593469" sldId="320"/>
            <ac:spMk id="97" creationId="{8C518A90-3BAF-48FA-9AE6-B16B42BC7130}"/>
          </ac:spMkLst>
        </pc:spChg>
        <pc:spChg chg="mod">
          <ac:chgData name="Karol Pawlak" userId="1f289e56184dd9d3" providerId="LiveId" clId="{0030FE08-9523-4598-822E-051BB78EFA81}" dt="2021-11-08T16:41:48.441" v="19"/>
          <ac:spMkLst>
            <pc:docMk/>
            <pc:sldMk cId="2820593469" sldId="320"/>
            <ac:spMk id="98" creationId="{30B39EE4-5BE1-4C3C-BC1E-C2C40494AA23}"/>
          </ac:spMkLst>
        </pc:spChg>
        <pc:spChg chg="mod">
          <ac:chgData name="Karol Pawlak" userId="1f289e56184dd9d3" providerId="LiveId" clId="{0030FE08-9523-4598-822E-051BB78EFA81}" dt="2021-11-08T16:41:48.441" v="19"/>
          <ac:spMkLst>
            <pc:docMk/>
            <pc:sldMk cId="2820593469" sldId="320"/>
            <ac:spMk id="99" creationId="{E5F9779A-4269-48AE-8D30-3FBECCDC4C97}"/>
          </ac:spMkLst>
        </pc:spChg>
        <pc:spChg chg="mod">
          <ac:chgData name="Karol Pawlak" userId="1f289e56184dd9d3" providerId="LiveId" clId="{0030FE08-9523-4598-822E-051BB78EFA81}" dt="2021-11-08T16:41:48.441" v="19"/>
          <ac:spMkLst>
            <pc:docMk/>
            <pc:sldMk cId="2820593469" sldId="320"/>
            <ac:spMk id="100" creationId="{AA1167F1-5136-474E-B265-56FDA7EEF096}"/>
          </ac:spMkLst>
        </pc:spChg>
        <pc:spChg chg="mod">
          <ac:chgData name="Karol Pawlak" userId="1f289e56184dd9d3" providerId="LiveId" clId="{0030FE08-9523-4598-822E-051BB78EFA81}" dt="2021-11-08T16:41:48.441" v="19"/>
          <ac:spMkLst>
            <pc:docMk/>
            <pc:sldMk cId="2820593469" sldId="320"/>
            <ac:spMk id="101" creationId="{5E66BD07-1D24-408A-B093-8646C430B02A}"/>
          </ac:spMkLst>
        </pc:spChg>
        <pc:spChg chg="mod">
          <ac:chgData name="Karol Pawlak" userId="1f289e56184dd9d3" providerId="LiveId" clId="{0030FE08-9523-4598-822E-051BB78EFA81}" dt="2021-11-08T16:41:48.441" v="19"/>
          <ac:spMkLst>
            <pc:docMk/>
            <pc:sldMk cId="2820593469" sldId="320"/>
            <ac:spMk id="102" creationId="{2A6F6075-A5F3-4062-92F0-B826182B850E}"/>
          </ac:spMkLst>
        </pc:spChg>
        <pc:spChg chg="mod">
          <ac:chgData name="Karol Pawlak" userId="1f289e56184dd9d3" providerId="LiveId" clId="{0030FE08-9523-4598-822E-051BB78EFA81}" dt="2021-11-08T16:41:48.441" v="19"/>
          <ac:spMkLst>
            <pc:docMk/>
            <pc:sldMk cId="2820593469" sldId="320"/>
            <ac:spMk id="103" creationId="{187DC63A-1CBB-49D1-8876-15FC501E7622}"/>
          </ac:spMkLst>
        </pc:spChg>
        <pc:spChg chg="mod">
          <ac:chgData name="Karol Pawlak" userId="1f289e56184dd9d3" providerId="LiveId" clId="{0030FE08-9523-4598-822E-051BB78EFA81}" dt="2021-11-08T16:41:48.441" v="19"/>
          <ac:spMkLst>
            <pc:docMk/>
            <pc:sldMk cId="2820593469" sldId="320"/>
            <ac:spMk id="104" creationId="{649C15B1-58D6-4D6B-9213-2C4BBEF26491}"/>
          </ac:spMkLst>
        </pc:spChg>
        <pc:spChg chg="mod">
          <ac:chgData name="Karol Pawlak" userId="1f289e56184dd9d3" providerId="LiveId" clId="{0030FE08-9523-4598-822E-051BB78EFA81}" dt="2021-11-08T16:41:48.441" v="19"/>
          <ac:spMkLst>
            <pc:docMk/>
            <pc:sldMk cId="2820593469" sldId="320"/>
            <ac:spMk id="105" creationId="{7AF92E89-EB4D-4CC1-A61D-8B2C7CA27F34}"/>
          </ac:spMkLst>
        </pc:spChg>
        <pc:spChg chg="mod">
          <ac:chgData name="Karol Pawlak" userId="1f289e56184dd9d3" providerId="LiveId" clId="{0030FE08-9523-4598-822E-051BB78EFA81}" dt="2021-11-08T16:41:48.441" v="19"/>
          <ac:spMkLst>
            <pc:docMk/>
            <pc:sldMk cId="2820593469" sldId="320"/>
            <ac:spMk id="106" creationId="{C3148C2C-DE68-41EA-9BD3-D6AC93C0611C}"/>
          </ac:spMkLst>
        </pc:spChg>
        <pc:spChg chg="mod">
          <ac:chgData name="Karol Pawlak" userId="1f289e56184dd9d3" providerId="LiveId" clId="{0030FE08-9523-4598-822E-051BB78EFA81}" dt="2021-11-08T16:41:48.441" v="19"/>
          <ac:spMkLst>
            <pc:docMk/>
            <pc:sldMk cId="2820593469" sldId="320"/>
            <ac:spMk id="107" creationId="{A86DB391-D252-44A5-A85D-83BCD1017E6D}"/>
          </ac:spMkLst>
        </pc:spChg>
        <pc:spChg chg="mod">
          <ac:chgData name="Karol Pawlak" userId="1f289e56184dd9d3" providerId="LiveId" clId="{0030FE08-9523-4598-822E-051BB78EFA81}" dt="2021-11-08T16:41:48.441" v="19"/>
          <ac:spMkLst>
            <pc:docMk/>
            <pc:sldMk cId="2820593469" sldId="320"/>
            <ac:spMk id="108" creationId="{66B89708-AFD8-4635-9F19-737B739FF007}"/>
          </ac:spMkLst>
        </pc:spChg>
        <pc:spChg chg="mod">
          <ac:chgData name="Karol Pawlak" userId="1f289e56184dd9d3" providerId="LiveId" clId="{0030FE08-9523-4598-822E-051BB78EFA81}" dt="2021-11-08T16:41:48.441" v="19"/>
          <ac:spMkLst>
            <pc:docMk/>
            <pc:sldMk cId="2820593469" sldId="320"/>
            <ac:spMk id="109" creationId="{276880B7-9A3F-474A-B990-B3D2F39A7ACB}"/>
          </ac:spMkLst>
        </pc:spChg>
        <pc:spChg chg="mod">
          <ac:chgData name="Karol Pawlak" userId="1f289e56184dd9d3" providerId="LiveId" clId="{0030FE08-9523-4598-822E-051BB78EFA81}" dt="2021-11-08T16:41:48.441" v="19"/>
          <ac:spMkLst>
            <pc:docMk/>
            <pc:sldMk cId="2820593469" sldId="320"/>
            <ac:spMk id="110" creationId="{1E2B4428-CCB2-4F5B-BA56-6D51BEBFCC01}"/>
          </ac:spMkLst>
        </pc:spChg>
        <pc:spChg chg="mod">
          <ac:chgData name="Karol Pawlak" userId="1f289e56184dd9d3" providerId="LiveId" clId="{0030FE08-9523-4598-822E-051BB78EFA81}" dt="2021-11-08T16:41:48.441" v="19"/>
          <ac:spMkLst>
            <pc:docMk/>
            <pc:sldMk cId="2820593469" sldId="320"/>
            <ac:spMk id="111" creationId="{20F283ED-1C18-4132-B1C9-B01D5712BC88}"/>
          </ac:spMkLst>
        </pc:spChg>
        <pc:spChg chg="mod">
          <ac:chgData name="Karol Pawlak" userId="1f289e56184dd9d3" providerId="LiveId" clId="{0030FE08-9523-4598-822E-051BB78EFA81}" dt="2021-11-08T16:41:48.441" v="19"/>
          <ac:spMkLst>
            <pc:docMk/>
            <pc:sldMk cId="2820593469" sldId="320"/>
            <ac:spMk id="114" creationId="{1D9B57B2-E97D-4650-A91B-AD6B68A56545}"/>
          </ac:spMkLst>
        </pc:spChg>
        <pc:spChg chg="mod">
          <ac:chgData name="Karol Pawlak" userId="1f289e56184dd9d3" providerId="LiveId" clId="{0030FE08-9523-4598-822E-051BB78EFA81}" dt="2021-11-08T16:41:48.441" v="19"/>
          <ac:spMkLst>
            <pc:docMk/>
            <pc:sldMk cId="2820593469" sldId="320"/>
            <ac:spMk id="115" creationId="{5CBD67FE-7932-4BF2-95D9-B9567D5A4C1E}"/>
          </ac:spMkLst>
        </pc:spChg>
        <pc:spChg chg="mod">
          <ac:chgData name="Karol Pawlak" userId="1f289e56184dd9d3" providerId="LiveId" clId="{0030FE08-9523-4598-822E-051BB78EFA81}" dt="2021-11-08T16:41:48.441" v="19"/>
          <ac:spMkLst>
            <pc:docMk/>
            <pc:sldMk cId="2820593469" sldId="320"/>
            <ac:spMk id="118" creationId="{F28008B3-97E4-42A0-AFFA-B8FB80F1E242}"/>
          </ac:spMkLst>
        </pc:spChg>
        <pc:spChg chg="mod">
          <ac:chgData name="Karol Pawlak" userId="1f289e56184dd9d3" providerId="LiveId" clId="{0030FE08-9523-4598-822E-051BB78EFA81}" dt="2021-11-08T16:41:48.441" v="19"/>
          <ac:spMkLst>
            <pc:docMk/>
            <pc:sldMk cId="2820593469" sldId="320"/>
            <ac:spMk id="119" creationId="{99E69431-E82A-4941-864E-659C5CEB0FD5}"/>
          </ac:spMkLst>
        </pc:spChg>
        <pc:spChg chg="mod">
          <ac:chgData name="Karol Pawlak" userId="1f289e56184dd9d3" providerId="LiveId" clId="{0030FE08-9523-4598-822E-051BB78EFA81}" dt="2021-11-08T16:41:48.441" v="19"/>
          <ac:spMkLst>
            <pc:docMk/>
            <pc:sldMk cId="2820593469" sldId="320"/>
            <ac:spMk id="120" creationId="{DF165679-0006-42C1-B972-BFCED2CC423F}"/>
          </ac:spMkLst>
        </pc:spChg>
        <pc:spChg chg="mod">
          <ac:chgData name="Karol Pawlak" userId="1f289e56184dd9d3" providerId="LiveId" clId="{0030FE08-9523-4598-822E-051BB78EFA81}" dt="2021-11-08T16:41:48.441" v="19"/>
          <ac:spMkLst>
            <pc:docMk/>
            <pc:sldMk cId="2820593469" sldId="320"/>
            <ac:spMk id="121" creationId="{925C7861-0652-40D4-8894-BBCBD83BB5A9}"/>
          </ac:spMkLst>
        </pc:spChg>
        <pc:spChg chg="mod">
          <ac:chgData name="Karol Pawlak" userId="1f289e56184dd9d3" providerId="LiveId" clId="{0030FE08-9523-4598-822E-051BB78EFA81}" dt="2021-11-08T16:41:48.441" v="19"/>
          <ac:spMkLst>
            <pc:docMk/>
            <pc:sldMk cId="2820593469" sldId="320"/>
            <ac:spMk id="122" creationId="{6E036994-4F78-49F7-A864-5F6B64C950AD}"/>
          </ac:spMkLst>
        </pc:spChg>
        <pc:spChg chg="mod">
          <ac:chgData name="Karol Pawlak" userId="1f289e56184dd9d3" providerId="LiveId" clId="{0030FE08-9523-4598-822E-051BB78EFA81}" dt="2021-11-08T16:41:48.441" v="19"/>
          <ac:spMkLst>
            <pc:docMk/>
            <pc:sldMk cId="2820593469" sldId="320"/>
            <ac:spMk id="123" creationId="{68E33E98-E8F7-4C9D-AA13-44F26CE9D437}"/>
          </ac:spMkLst>
        </pc:spChg>
        <pc:spChg chg="mod">
          <ac:chgData name="Karol Pawlak" userId="1f289e56184dd9d3" providerId="LiveId" clId="{0030FE08-9523-4598-822E-051BB78EFA81}" dt="2021-11-08T16:41:48.441" v="19"/>
          <ac:spMkLst>
            <pc:docMk/>
            <pc:sldMk cId="2820593469" sldId="320"/>
            <ac:spMk id="124" creationId="{45BE4A81-4901-4128-9065-738697D6E78F}"/>
          </ac:spMkLst>
        </pc:spChg>
        <pc:spChg chg="mod">
          <ac:chgData name="Karol Pawlak" userId="1f289e56184dd9d3" providerId="LiveId" clId="{0030FE08-9523-4598-822E-051BB78EFA81}" dt="2021-11-08T16:41:48.441" v="19"/>
          <ac:spMkLst>
            <pc:docMk/>
            <pc:sldMk cId="2820593469" sldId="320"/>
            <ac:spMk id="125" creationId="{1DB47BA4-8BD5-40DE-8EF2-A6E16AACC1EC}"/>
          </ac:spMkLst>
        </pc:spChg>
        <pc:spChg chg="mod">
          <ac:chgData name="Karol Pawlak" userId="1f289e56184dd9d3" providerId="LiveId" clId="{0030FE08-9523-4598-822E-051BB78EFA81}" dt="2021-11-08T16:41:48.441" v="19"/>
          <ac:spMkLst>
            <pc:docMk/>
            <pc:sldMk cId="2820593469" sldId="320"/>
            <ac:spMk id="126" creationId="{BCAA65FD-139C-4FE1-B389-00725003CE62}"/>
          </ac:spMkLst>
        </pc:spChg>
        <pc:spChg chg="mod">
          <ac:chgData name="Karol Pawlak" userId="1f289e56184dd9d3" providerId="LiveId" clId="{0030FE08-9523-4598-822E-051BB78EFA81}" dt="2021-11-08T16:41:48.441" v="19"/>
          <ac:spMkLst>
            <pc:docMk/>
            <pc:sldMk cId="2820593469" sldId="320"/>
            <ac:spMk id="127" creationId="{59913EEC-B327-4D12-AB75-A6FE68C983F0}"/>
          </ac:spMkLst>
        </pc:spChg>
        <pc:spChg chg="mod">
          <ac:chgData name="Karol Pawlak" userId="1f289e56184dd9d3" providerId="LiveId" clId="{0030FE08-9523-4598-822E-051BB78EFA81}" dt="2021-11-08T16:41:48.441" v="19"/>
          <ac:spMkLst>
            <pc:docMk/>
            <pc:sldMk cId="2820593469" sldId="320"/>
            <ac:spMk id="128" creationId="{76AC30A4-03EB-4518-A577-EF8DF8025E46}"/>
          </ac:spMkLst>
        </pc:spChg>
        <pc:spChg chg="mod">
          <ac:chgData name="Karol Pawlak" userId="1f289e56184dd9d3" providerId="LiveId" clId="{0030FE08-9523-4598-822E-051BB78EFA81}" dt="2021-11-08T16:41:48.441" v="19"/>
          <ac:spMkLst>
            <pc:docMk/>
            <pc:sldMk cId="2820593469" sldId="320"/>
            <ac:spMk id="129" creationId="{8D16AC87-2BDB-4C11-AAF9-62425969466E}"/>
          </ac:spMkLst>
        </pc:spChg>
        <pc:spChg chg="mod">
          <ac:chgData name="Karol Pawlak" userId="1f289e56184dd9d3" providerId="LiveId" clId="{0030FE08-9523-4598-822E-051BB78EFA81}" dt="2021-11-08T16:41:48.441" v="19"/>
          <ac:spMkLst>
            <pc:docMk/>
            <pc:sldMk cId="2820593469" sldId="320"/>
            <ac:spMk id="130" creationId="{D148198B-6767-4227-BFD6-E694888093E1}"/>
          </ac:spMkLst>
        </pc:spChg>
        <pc:spChg chg="mod">
          <ac:chgData name="Karol Pawlak" userId="1f289e56184dd9d3" providerId="LiveId" clId="{0030FE08-9523-4598-822E-051BB78EFA81}" dt="2021-11-08T16:41:48.441" v="19"/>
          <ac:spMkLst>
            <pc:docMk/>
            <pc:sldMk cId="2820593469" sldId="320"/>
            <ac:spMk id="131" creationId="{D7D0F7D7-88E3-40E6-B641-7FB22A8F0549}"/>
          </ac:spMkLst>
        </pc:spChg>
        <pc:spChg chg="mod">
          <ac:chgData name="Karol Pawlak" userId="1f289e56184dd9d3" providerId="LiveId" clId="{0030FE08-9523-4598-822E-051BB78EFA81}" dt="2021-11-08T16:41:48.441" v="19"/>
          <ac:spMkLst>
            <pc:docMk/>
            <pc:sldMk cId="2820593469" sldId="320"/>
            <ac:spMk id="132" creationId="{D2E839E4-55A6-45F2-8DF2-D8B1DDCF1AAC}"/>
          </ac:spMkLst>
        </pc:spChg>
        <pc:spChg chg="mod">
          <ac:chgData name="Karol Pawlak" userId="1f289e56184dd9d3" providerId="LiveId" clId="{0030FE08-9523-4598-822E-051BB78EFA81}" dt="2021-11-08T16:41:48.441" v="19"/>
          <ac:spMkLst>
            <pc:docMk/>
            <pc:sldMk cId="2820593469" sldId="320"/>
            <ac:spMk id="133" creationId="{1B983406-59A0-4ADF-A66D-1705F104E5B4}"/>
          </ac:spMkLst>
        </pc:spChg>
        <pc:spChg chg="mod">
          <ac:chgData name="Karol Pawlak" userId="1f289e56184dd9d3" providerId="LiveId" clId="{0030FE08-9523-4598-822E-051BB78EFA81}" dt="2021-11-08T16:41:48.441" v="19"/>
          <ac:spMkLst>
            <pc:docMk/>
            <pc:sldMk cId="2820593469" sldId="320"/>
            <ac:spMk id="134" creationId="{70B71358-ED82-4A2C-BB36-785848E43D50}"/>
          </ac:spMkLst>
        </pc:spChg>
        <pc:spChg chg="mod">
          <ac:chgData name="Karol Pawlak" userId="1f289e56184dd9d3" providerId="LiveId" clId="{0030FE08-9523-4598-822E-051BB78EFA81}" dt="2021-11-08T16:41:48.441" v="19"/>
          <ac:spMkLst>
            <pc:docMk/>
            <pc:sldMk cId="2820593469" sldId="320"/>
            <ac:spMk id="135" creationId="{69C91BF4-1AE7-4133-A4B6-37DB067F5993}"/>
          </ac:spMkLst>
        </pc:spChg>
        <pc:spChg chg="mod">
          <ac:chgData name="Karol Pawlak" userId="1f289e56184dd9d3" providerId="LiveId" clId="{0030FE08-9523-4598-822E-051BB78EFA81}" dt="2021-11-08T16:41:48.441" v="19"/>
          <ac:spMkLst>
            <pc:docMk/>
            <pc:sldMk cId="2820593469" sldId="320"/>
            <ac:spMk id="136" creationId="{FD2FB6A8-4C29-4BEF-AEE2-2B50453954E9}"/>
          </ac:spMkLst>
        </pc:spChg>
        <pc:spChg chg="mod">
          <ac:chgData name="Karol Pawlak" userId="1f289e56184dd9d3" providerId="LiveId" clId="{0030FE08-9523-4598-822E-051BB78EFA81}" dt="2021-11-08T16:41:48.441" v="19"/>
          <ac:spMkLst>
            <pc:docMk/>
            <pc:sldMk cId="2820593469" sldId="320"/>
            <ac:spMk id="137" creationId="{A2BAD7C0-056B-4DFE-BEAB-394AB1DCA272}"/>
          </ac:spMkLst>
        </pc:spChg>
        <pc:spChg chg="mod">
          <ac:chgData name="Karol Pawlak" userId="1f289e56184dd9d3" providerId="LiveId" clId="{0030FE08-9523-4598-822E-051BB78EFA81}" dt="2021-11-08T16:41:48.441" v="19"/>
          <ac:spMkLst>
            <pc:docMk/>
            <pc:sldMk cId="2820593469" sldId="320"/>
            <ac:spMk id="138" creationId="{4F4814BB-934F-4395-809E-BDBCB7BF9DEA}"/>
          </ac:spMkLst>
        </pc:spChg>
        <pc:spChg chg="mod">
          <ac:chgData name="Karol Pawlak" userId="1f289e56184dd9d3" providerId="LiveId" clId="{0030FE08-9523-4598-822E-051BB78EFA81}" dt="2021-11-08T16:41:48.441" v="19"/>
          <ac:spMkLst>
            <pc:docMk/>
            <pc:sldMk cId="2820593469" sldId="320"/>
            <ac:spMk id="139" creationId="{7AF96106-178B-4E3C-9C66-D0A089E2C2EA}"/>
          </ac:spMkLst>
        </pc:spChg>
        <pc:spChg chg="mod">
          <ac:chgData name="Karol Pawlak" userId="1f289e56184dd9d3" providerId="LiveId" clId="{0030FE08-9523-4598-822E-051BB78EFA81}" dt="2021-11-08T16:41:48.441" v="19"/>
          <ac:spMkLst>
            <pc:docMk/>
            <pc:sldMk cId="2820593469" sldId="320"/>
            <ac:spMk id="140" creationId="{97F205CD-37FA-4073-8F37-FE912A755184}"/>
          </ac:spMkLst>
        </pc:spChg>
        <pc:spChg chg="mod">
          <ac:chgData name="Karol Pawlak" userId="1f289e56184dd9d3" providerId="LiveId" clId="{0030FE08-9523-4598-822E-051BB78EFA81}" dt="2021-11-08T16:41:48.441" v="19"/>
          <ac:spMkLst>
            <pc:docMk/>
            <pc:sldMk cId="2820593469" sldId="320"/>
            <ac:spMk id="141" creationId="{7036248E-7D56-4A4C-852C-CD5A017FA973}"/>
          </ac:spMkLst>
        </pc:spChg>
        <pc:spChg chg="mod">
          <ac:chgData name="Karol Pawlak" userId="1f289e56184dd9d3" providerId="LiveId" clId="{0030FE08-9523-4598-822E-051BB78EFA81}" dt="2021-11-08T16:41:48.441" v="19"/>
          <ac:spMkLst>
            <pc:docMk/>
            <pc:sldMk cId="2820593469" sldId="320"/>
            <ac:spMk id="142" creationId="{3100DD73-53BC-4847-A2D6-901EB49FEFF2}"/>
          </ac:spMkLst>
        </pc:spChg>
        <pc:spChg chg="mod">
          <ac:chgData name="Karol Pawlak" userId="1f289e56184dd9d3" providerId="LiveId" clId="{0030FE08-9523-4598-822E-051BB78EFA81}" dt="2021-11-08T16:41:48.441" v="19"/>
          <ac:spMkLst>
            <pc:docMk/>
            <pc:sldMk cId="2820593469" sldId="320"/>
            <ac:spMk id="143" creationId="{44DFE19B-2F24-4801-A57D-F59320FBD438}"/>
          </ac:spMkLst>
        </pc:spChg>
        <pc:spChg chg="mod">
          <ac:chgData name="Karol Pawlak" userId="1f289e56184dd9d3" providerId="LiveId" clId="{0030FE08-9523-4598-822E-051BB78EFA81}" dt="2021-11-08T16:41:48.441" v="19"/>
          <ac:spMkLst>
            <pc:docMk/>
            <pc:sldMk cId="2820593469" sldId="320"/>
            <ac:spMk id="144" creationId="{B1FDFFEF-0AD0-4A1F-BD40-ABE04CB88C41}"/>
          </ac:spMkLst>
        </pc:spChg>
        <pc:spChg chg="mod">
          <ac:chgData name="Karol Pawlak" userId="1f289e56184dd9d3" providerId="LiveId" clId="{0030FE08-9523-4598-822E-051BB78EFA81}" dt="2021-11-08T16:41:48.441" v="19"/>
          <ac:spMkLst>
            <pc:docMk/>
            <pc:sldMk cId="2820593469" sldId="320"/>
            <ac:spMk id="145" creationId="{09FE74F4-667D-4DD1-BA84-D56783715570}"/>
          </ac:spMkLst>
        </pc:spChg>
        <pc:spChg chg="mod">
          <ac:chgData name="Karol Pawlak" userId="1f289e56184dd9d3" providerId="LiveId" clId="{0030FE08-9523-4598-822E-051BB78EFA81}" dt="2021-11-08T16:41:48.441" v="19"/>
          <ac:spMkLst>
            <pc:docMk/>
            <pc:sldMk cId="2820593469" sldId="320"/>
            <ac:spMk id="146" creationId="{B6B021A4-1E37-4E52-8BE3-E53B9F7F7E51}"/>
          </ac:spMkLst>
        </pc:spChg>
        <pc:spChg chg="mod">
          <ac:chgData name="Karol Pawlak" userId="1f289e56184dd9d3" providerId="LiveId" clId="{0030FE08-9523-4598-822E-051BB78EFA81}" dt="2021-11-08T16:41:48.441" v="19"/>
          <ac:spMkLst>
            <pc:docMk/>
            <pc:sldMk cId="2820593469" sldId="320"/>
            <ac:spMk id="147" creationId="{6EDFC9C4-F711-4D92-AF47-0DE64BC7FB41}"/>
          </ac:spMkLst>
        </pc:spChg>
        <pc:spChg chg="mod">
          <ac:chgData name="Karol Pawlak" userId="1f289e56184dd9d3" providerId="LiveId" clId="{0030FE08-9523-4598-822E-051BB78EFA81}" dt="2021-11-08T16:41:48.441" v="19"/>
          <ac:spMkLst>
            <pc:docMk/>
            <pc:sldMk cId="2820593469" sldId="320"/>
            <ac:spMk id="148" creationId="{6D272821-1454-4980-B94E-905992F3B870}"/>
          </ac:spMkLst>
        </pc:spChg>
        <pc:spChg chg="mod">
          <ac:chgData name="Karol Pawlak" userId="1f289e56184dd9d3" providerId="LiveId" clId="{0030FE08-9523-4598-822E-051BB78EFA81}" dt="2021-11-08T16:42:23.713" v="21"/>
          <ac:spMkLst>
            <pc:docMk/>
            <pc:sldMk cId="2820593469" sldId="320"/>
            <ac:spMk id="150" creationId="{510362A8-8495-4A95-900C-368251453999}"/>
          </ac:spMkLst>
        </pc:spChg>
        <pc:spChg chg="mod">
          <ac:chgData name="Karol Pawlak" userId="1f289e56184dd9d3" providerId="LiveId" clId="{0030FE08-9523-4598-822E-051BB78EFA81}" dt="2021-11-08T16:42:23.713" v="21"/>
          <ac:spMkLst>
            <pc:docMk/>
            <pc:sldMk cId="2820593469" sldId="320"/>
            <ac:spMk id="151" creationId="{81247127-6C60-419F-A621-24BD14163FCA}"/>
          </ac:spMkLst>
        </pc:spChg>
        <pc:spChg chg="mod">
          <ac:chgData name="Karol Pawlak" userId="1f289e56184dd9d3" providerId="LiveId" clId="{0030FE08-9523-4598-822E-051BB78EFA81}" dt="2021-11-08T16:42:23.713" v="21"/>
          <ac:spMkLst>
            <pc:docMk/>
            <pc:sldMk cId="2820593469" sldId="320"/>
            <ac:spMk id="152" creationId="{8B126FA7-0CBD-4271-B472-5096D36E2222}"/>
          </ac:spMkLst>
        </pc:spChg>
        <pc:spChg chg="mod">
          <ac:chgData name="Karol Pawlak" userId="1f289e56184dd9d3" providerId="LiveId" clId="{0030FE08-9523-4598-822E-051BB78EFA81}" dt="2021-11-08T16:42:23.713" v="21"/>
          <ac:spMkLst>
            <pc:docMk/>
            <pc:sldMk cId="2820593469" sldId="320"/>
            <ac:spMk id="153" creationId="{892CE630-E0A5-42A2-A71A-466692AEEE67}"/>
          </ac:spMkLst>
        </pc:spChg>
        <pc:spChg chg="mod">
          <ac:chgData name="Karol Pawlak" userId="1f289e56184dd9d3" providerId="LiveId" clId="{0030FE08-9523-4598-822E-051BB78EFA81}" dt="2021-11-08T16:42:23.713" v="21"/>
          <ac:spMkLst>
            <pc:docMk/>
            <pc:sldMk cId="2820593469" sldId="320"/>
            <ac:spMk id="154" creationId="{A194E1C8-B4F6-496A-8611-4BF9937BABCC}"/>
          </ac:spMkLst>
        </pc:spChg>
        <pc:spChg chg="mod">
          <ac:chgData name="Karol Pawlak" userId="1f289e56184dd9d3" providerId="LiveId" clId="{0030FE08-9523-4598-822E-051BB78EFA81}" dt="2021-11-08T16:42:23.713" v="21"/>
          <ac:spMkLst>
            <pc:docMk/>
            <pc:sldMk cId="2820593469" sldId="320"/>
            <ac:spMk id="155" creationId="{BA9BCFF6-3718-425C-89FE-69D2031574B6}"/>
          </ac:spMkLst>
        </pc:spChg>
        <pc:spChg chg="mod">
          <ac:chgData name="Karol Pawlak" userId="1f289e56184dd9d3" providerId="LiveId" clId="{0030FE08-9523-4598-822E-051BB78EFA81}" dt="2021-11-08T16:42:23.713" v="21"/>
          <ac:spMkLst>
            <pc:docMk/>
            <pc:sldMk cId="2820593469" sldId="320"/>
            <ac:spMk id="156" creationId="{8C425D41-7EA8-43AE-B229-78015975361E}"/>
          </ac:spMkLst>
        </pc:spChg>
        <pc:spChg chg="mod">
          <ac:chgData name="Karol Pawlak" userId="1f289e56184dd9d3" providerId="LiveId" clId="{0030FE08-9523-4598-822E-051BB78EFA81}" dt="2021-11-08T16:42:23.713" v="21"/>
          <ac:spMkLst>
            <pc:docMk/>
            <pc:sldMk cId="2820593469" sldId="320"/>
            <ac:spMk id="157" creationId="{B599BF34-7046-4C3A-A1DC-269DCC3512AF}"/>
          </ac:spMkLst>
        </pc:spChg>
        <pc:spChg chg="mod">
          <ac:chgData name="Karol Pawlak" userId="1f289e56184dd9d3" providerId="LiveId" clId="{0030FE08-9523-4598-822E-051BB78EFA81}" dt="2021-11-08T16:42:23.713" v="21"/>
          <ac:spMkLst>
            <pc:docMk/>
            <pc:sldMk cId="2820593469" sldId="320"/>
            <ac:spMk id="158" creationId="{D32BC4B5-FCF6-4407-BA1D-38E9184C04FB}"/>
          </ac:spMkLst>
        </pc:spChg>
        <pc:spChg chg="mod">
          <ac:chgData name="Karol Pawlak" userId="1f289e56184dd9d3" providerId="LiveId" clId="{0030FE08-9523-4598-822E-051BB78EFA81}" dt="2021-11-08T16:42:23.713" v="21"/>
          <ac:spMkLst>
            <pc:docMk/>
            <pc:sldMk cId="2820593469" sldId="320"/>
            <ac:spMk id="159" creationId="{04E47E01-5886-42B1-BF86-A97D5EAADE9E}"/>
          </ac:spMkLst>
        </pc:spChg>
        <pc:spChg chg="mod">
          <ac:chgData name="Karol Pawlak" userId="1f289e56184dd9d3" providerId="LiveId" clId="{0030FE08-9523-4598-822E-051BB78EFA81}" dt="2021-11-08T16:42:23.713" v="21"/>
          <ac:spMkLst>
            <pc:docMk/>
            <pc:sldMk cId="2820593469" sldId="320"/>
            <ac:spMk id="160" creationId="{D269C1F2-53E7-4FD5-95B8-8F34A176FF44}"/>
          </ac:spMkLst>
        </pc:spChg>
        <pc:spChg chg="mod">
          <ac:chgData name="Karol Pawlak" userId="1f289e56184dd9d3" providerId="LiveId" clId="{0030FE08-9523-4598-822E-051BB78EFA81}" dt="2021-11-08T16:42:23.713" v="21"/>
          <ac:spMkLst>
            <pc:docMk/>
            <pc:sldMk cId="2820593469" sldId="320"/>
            <ac:spMk id="161" creationId="{4E03CB19-2F83-43B4-823F-B7B1308CCC85}"/>
          </ac:spMkLst>
        </pc:spChg>
        <pc:spChg chg="mod">
          <ac:chgData name="Karol Pawlak" userId="1f289e56184dd9d3" providerId="LiveId" clId="{0030FE08-9523-4598-822E-051BB78EFA81}" dt="2021-11-08T16:42:23.713" v="21"/>
          <ac:spMkLst>
            <pc:docMk/>
            <pc:sldMk cId="2820593469" sldId="320"/>
            <ac:spMk id="162" creationId="{68B1D28E-4065-4015-A965-77E084801E93}"/>
          </ac:spMkLst>
        </pc:spChg>
        <pc:spChg chg="mod">
          <ac:chgData name="Karol Pawlak" userId="1f289e56184dd9d3" providerId="LiveId" clId="{0030FE08-9523-4598-822E-051BB78EFA81}" dt="2021-11-08T16:42:23.713" v="21"/>
          <ac:spMkLst>
            <pc:docMk/>
            <pc:sldMk cId="2820593469" sldId="320"/>
            <ac:spMk id="163" creationId="{61817800-F8AF-444F-AD08-1932B465D031}"/>
          </ac:spMkLst>
        </pc:spChg>
        <pc:spChg chg="mod">
          <ac:chgData name="Karol Pawlak" userId="1f289e56184dd9d3" providerId="LiveId" clId="{0030FE08-9523-4598-822E-051BB78EFA81}" dt="2021-11-08T16:42:23.713" v="21"/>
          <ac:spMkLst>
            <pc:docMk/>
            <pc:sldMk cId="2820593469" sldId="320"/>
            <ac:spMk id="164" creationId="{EC770216-E70C-4955-BB50-272F1B486758}"/>
          </ac:spMkLst>
        </pc:spChg>
        <pc:spChg chg="mod">
          <ac:chgData name="Karol Pawlak" userId="1f289e56184dd9d3" providerId="LiveId" clId="{0030FE08-9523-4598-822E-051BB78EFA81}" dt="2021-11-08T16:42:23.713" v="21"/>
          <ac:spMkLst>
            <pc:docMk/>
            <pc:sldMk cId="2820593469" sldId="320"/>
            <ac:spMk id="165" creationId="{7B0F55CA-6CFB-4BA6-9C7E-BEF26F9CADDE}"/>
          </ac:spMkLst>
        </pc:spChg>
        <pc:spChg chg="mod">
          <ac:chgData name="Karol Pawlak" userId="1f289e56184dd9d3" providerId="LiveId" clId="{0030FE08-9523-4598-822E-051BB78EFA81}" dt="2021-11-08T16:42:23.713" v="21"/>
          <ac:spMkLst>
            <pc:docMk/>
            <pc:sldMk cId="2820593469" sldId="320"/>
            <ac:spMk id="166" creationId="{18F1337B-18C0-4D3F-8466-477FE1201E30}"/>
          </ac:spMkLst>
        </pc:spChg>
        <pc:spChg chg="mod">
          <ac:chgData name="Karol Pawlak" userId="1f289e56184dd9d3" providerId="LiveId" clId="{0030FE08-9523-4598-822E-051BB78EFA81}" dt="2021-11-08T16:42:23.713" v="21"/>
          <ac:spMkLst>
            <pc:docMk/>
            <pc:sldMk cId="2820593469" sldId="320"/>
            <ac:spMk id="167" creationId="{F8E3A0B3-BC99-4A0B-9564-D5EF91A3EC8A}"/>
          </ac:spMkLst>
        </pc:spChg>
        <pc:spChg chg="mod">
          <ac:chgData name="Karol Pawlak" userId="1f289e56184dd9d3" providerId="LiveId" clId="{0030FE08-9523-4598-822E-051BB78EFA81}" dt="2021-11-08T16:42:23.713" v="21"/>
          <ac:spMkLst>
            <pc:docMk/>
            <pc:sldMk cId="2820593469" sldId="320"/>
            <ac:spMk id="168" creationId="{66CB0BE4-80CF-440C-8C78-28D341F19834}"/>
          </ac:spMkLst>
        </pc:spChg>
        <pc:spChg chg="mod">
          <ac:chgData name="Karol Pawlak" userId="1f289e56184dd9d3" providerId="LiveId" clId="{0030FE08-9523-4598-822E-051BB78EFA81}" dt="2021-11-08T16:42:23.713" v="21"/>
          <ac:spMkLst>
            <pc:docMk/>
            <pc:sldMk cId="2820593469" sldId="320"/>
            <ac:spMk id="169" creationId="{908736E8-673B-48E4-A32A-1081F7291923}"/>
          </ac:spMkLst>
        </pc:spChg>
        <pc:spChg chg="mod">
          <ac:chgData name="Karol Pawlak" userId="1f289e56184dd9d3" providerId="LiveId" clId="{0030FE08-9523-4598-822E-051BB78EFA81}" dt="2021-11-08T16:42:23.713" v="21"/>
          <ac:spMkLst>
            <pc:docMk/>
            <pc:sldMk cId="2820593469" sldId="320"/>
            <ac:spMk id="170" creationId="{9351C8B3-2BA9-4806-9379-F2C2CBFDB411}"/>
          </ac:spMkLst>
        </pc:spChg>
        <pc:spChg chg="mod">
          <ac:chgData name="Karol Pawlak" userId="1f289e56184dd9d3" providerId="LiveId" clId="{0030FE08-9523-4598-822E-051BB78EFA81}" dt="2021-11-08T16:42:23.713" v="21"/>
          <ac:spMkLst>
            <pc:docMk/>
            <pc:sldMk cId="2820593469" sldId="320"/>
            <ac:spMk id="171" creationId="{1CEDCC45-76D2-4708-A20F-6C4BF507D0B8}"/>
          </ac:spMkLst>
        </pc:spChg>
        <pc:spChg chg="mod">
          <ac:chgData name="Karol Pawlak" userId="1f289e56184dd9d3" providerId="LiveId" clId="{0030FE08-9523-4598-822E-051BB78EFA81}" dt="2021-11-08T16:42:23.713" v="21"/>
          <ac:spMkLst>
            <pc:docMk/>
            <pc:sldMk cId="2820593469" sldId="320"/>
            <ac:spMk id="172" creationId="{79EB1FCA-4A79-46BF-95F0-F03D6501B40C}"/>
          </ac:spMkLst>
        </pc:spChg>
        <pc:spChg chg="mod">
          <ac:chgData name="Karol Pawlak" userId="1f289e56184dd9d3" providerId="LiveId" clId="{0030FE08-9523-4598-822E-051BB78EFA81}" dt="2021-11-08T16:42:23.713" v="21"/>
          <ac:spMkLst>
            <pc:docMk/>
            <pc:sldMk cId="2820593469" sldId="320"/>
            <ac:spMk id="173" creationId="{FF7B7E7C-5ECF-40A9-8C67-6A5362198271}"/>
          </ac:spMkLst>
        </pc:spChg>
        <pc:spChg chg="mod">
          <ac:chgData name="Karol Pawlak" userId="1f289e56184dd9d3" providerId="LiveId" clId="{0030FE08-9523-4598-822E-051BB78EFA81}" dt="2021-11-08T16:42:23.713" v="21"/>
          <ac:spMkLst>
            <pc:docMk/>
            <pc:sldMk cId="2820593469" sldId="320"/>
            <ac:spMk id="174" creationId="{67937328-40C2-429A-B460-FD2F0BC0493B}"/>
          </ac:spMkLst>
        </pc:spChg>
        <pc:spChg chg="mod">
          <ac:chgData name="Karol Pawlak" userId="1f289e56184dd9d3" providerId="LiveId" clId="{0030FE08-9523-4598-822E-051BB78EFA81}" dt="2021-11-08T16:42:23.713" v="21"/>
          <ac:spMkLst>
            <pc:docMk/>
            <pc:sldMk cId="2820593469" sldId="320"/>
            <ac:spMk id="175" creationId="{56AB920B-C63F-4728-84C9-57C2271E7831}"/>
          </ac:spMkLst>
        </pc:spChg>
        <pc:spChg chg="mod">
          <ac:chgData name="Karol Pawlak" userId="1f289e56184dd9d3" providerId="LiveId" clId="{0030FE08-9523-4598-822E-051BB78EFA81}" dt="2021-11-08T16:42:23.713" v="21"/>
          <ac:spMkLst>
            <pc:docMk/>
            <pc:sldMk cId="2820593469" sldId="320"/>
            <ac:spMk id="176" creationId="{C6CF903D-E7D2-4EC4-A974-1F67A668B382}"/>
          </ac:spMkLst>
        </pc:spChg>
        <pc:spChg chg="mod">
          <ac:chgData name="Karol Pawlak" userId="1f289e56184dd9d3" providerId="LiveId" clId="{0030FE08-9523-4598-822E-051BB78EFA81}" dt="2021-11-08T16:42:23.713" v="21"/>
          <ac:spMkLst>
            <pc:docMk/>
            <pc:sldMk cId="2820593469" sldId="320"/>
            <ac:spMk id="177" creationId="{DEE3B38C-6856-4726-B9E4-C4AE57052AF9}"/>
          </ac:spMkLst>
        </pc:spChg>
        <pc:spChg chg="mod">
          <ac:chgData name="Karol Pawlak" userId="1f289e56184dd9d3" providerId="LiveId" clId="{0030FE08-9523-4598-822E-051BB78EFA81}" dt="2021-11-08T16:42:23.713" v="21"/>
          <ac:spMkLst>
            <pc:docMk/>
            <pc:sldMk cId="2820593469" sldId="320"/>
            <ac:spMk id="178" creationId="{3F4A6D13-A0FE-49C1-AE24-BDC8AD3AF6D5}"/>
          </ac:spMkLst>
        </pc:spChg>
        <pc:spChg chg="mod">
          <ac:chgData name="Karol Pawlak" userId="1f289e56184dd9d3" providerId="LiveId" clId="{0030FE08-9523-4598-822E-051BB78EFA81}" dt="2021-11-08T16:42:23.713" v="21"/>
          <ac:spMkLst>
            <pc:docMk/>
            <pc:sldMk cId="2820593469" sldId="320"/>
            <ac:spMk id="179" creationId="{6E238E8B-2119-4A42-BADE-9014170E22D5}"/>
          </ac:spMkLst>
        </pc:spChg>
        <pc:spChg chg="mod">
          <ac:chgData name="Karol Pawlak" userId="1f289e56184dd9d3" providerId="LiveId" clId="{0030FE08-9523-4598-822E-051BB78EFA81}" dt="2021-11-08T16:42:23.713" v="21"/>
          <ac:spMkLst>
            <pc:docMk/>
            <pc:sldMk cId="2820593469" sldId="320"/>
            <ac:spMk id="180" creationId="{37F987A7-A2CD-4790-98B5-7DBD4F2C6A9B}"/>
          </ac:spMkLst>
        </pc:spChg>
        <pc:spChg chg="mod">
          <ac:chgData name="Karol Pawlak" userId="1f289e56184dd9d3" providerId="LiveId" clId="{0030FE08-9523-4598-822E-051BB78EFA81}" dt="2021-11-08T16:42:23.713" v="21"/>
          <ac:spMkLst>
            <pc:docMk/>
            <pc:sldMk cId="2820593469" sldId="320"/>
            <ac:spMk id="181" creationId="{D22E7DF5-E99E-4F5E-87ED-3AF76B1B8F33}"/>
          </ac:spMkLst>
        </pc:spChg>
        <pc:spChg chg="mod">
          <ac:chgData name="Karol Pawlak" userId="1f289e56184dd9d3" providerId="LiveId" clId="{0030FE08-9523-4598-822E-051BB78EFA81}" dt="2021-11-08T16:42:23.713" v="21"/>
          <ac:spMkLst>
            <pc:docMk/>
            <pc:sldMk cId="2820593469" sldId="320"/>
            <ac:spMk id="182" creationId="{C556862D-92A5-4857-BD8F-DB2507270FEF}"/>
          </ac:spMkLst>
        </pc:spChg>
        <pc:spChg chg="mod">
          <ac:chgData name="Karol Pawlak" userId="1f289e56184dd9d3" providerId="LiveId" clId="{0030FE08-9523-4598-822E-051BB78EFA81}" dt="2021-11-08T16:42:23.713" v="21"/>
          <ac:spMkLst>
            <pc:docMk/>
            <pc:sldMk cId="2820593469" sldId="320"/>
            <ac:spMk id="183" creationId="{0C0A86DE-B3F3-47E0-85C6-46C077547EFA}"/>
          </ac:spMkLst>
        </pc:spChg>
        <pc:spChg chg="mod">
          <ac:chgData name="Karol Pawlak" userId="1f289e56184dd9d3" providerId="LiveId" clId="{0030FE08-9523-4598-822E-051BB78EFA81}" dt="2021-11-08T16:42:23.713" v="21"/>
          <ac:spMkLst>
            <pc:docMk/>
            <pc:sldMk cId="2820593469" sldId="320"/>
            <ac:spMk id="184" creationId="{041A4685-1D04-4C96-B92C-6281D6D53D5D}"/>
          </ac:spMkLst>
        </pc:spChg>
        <pc:spChg chg="mod">
          <ac:chgData name="Karol Pawlak" userId="1f289e56184dd9d3" providerId="LiveId" clId="{0030FE08-9523-4598-822E-051BB78EFA81}" dt="2021-11-08T16:42:23.713" v="21"/>
          <ac:spMkLst>
            <pc:docMk/>
            <pc:sldMk cId="2820593469" sldId="320"/>
            <ac:spMk id="185" creationId="{90B16C89-C8EB-4574-B704-F9331446490C}"/>
          </ac:spMkLst>
        </pc:spChg>
        <pc:spChg chg="mod">
          <ac:chgData name="Karol Pawlak" userId="1f289e56184dd9d3" providerId="LiveId" clId="{0030FE08-9523-4598-822E-051BB78EFA81}" dt="2021-11-08T16:42:23.713" v="21"/>
          <ac:spMkLst>
            <pc:docMk/>
            <pc:sldMk cId="2820593469" sldId="320"/>
            <ac:spMk id="186" creationId="{2C012BE9-2DCC-4564-B82A-7F3A24D598A8}"/>
          </ac:spMkLst>
        </pc:spChg>
        <pc:spChg chg="mod">
          <ac:chgData name="Karol Pawlak" userId="1f289e56184dd9d3" providerId="LiveId" clId="{0030FE08-9523-4598-822E-051BB78EFA81}" dt="2021-11-08T16:42:23.713" v="21"/>
          <ac:spMkLst>
            <pc:docMk/>
            <pc:sldMk cId="2820593469" sldId="320"/>
            <ac:spMk id="187" creationId="{28C6AA7B-70C2-4C63-B7A5-E6F7618051BA}"/>
          </ac:spMkLst>
        </pc:spChg>
        <pc:spChg chg="mod">
          <ac:chgData name="Karol Pawlak" userId="1f289e56184dd9d3" providerId="LiveId" clId="{0030FE08-9523-4598-822E-051BB78EFA81}" dt="2021-11-08T16:42:23.713" v="21"/>
          <ac:spMkLst>
            <pc:docMk/>
            <pc:sldMk cId="2820593469" sldId="320"/>
            <ac:spMk id="188" creationId="{EB5503BE-4038-46BF-B21B-B523A54A1EAF}"/>
          </ac:spMkLst>
        </pc:spChg>
        <pc:spChg chg="mod">
          <ac:chgData name="Karol Pawlak" userId="1f289e56184dd9d3" providerId="LiveId" clId="{0030FE08-9523-4598-822E-051BB78EFA81}" dt="2021-11-08T16:42:23.713" v="21"/>
          <ac:spMkLst>
            <pc:docMk/>
            <pc:sldMk cId="2820593469" sldId="320"/>
            <ac:spMk id="189" creationId="{8700C75B-9343-4D80-A80A-36B9C0C0F166}"/>
          </ac:spMkLst>
        </pc:spChg>
        <pc:spChg chg="mod">
          <ac:chgData name="Karol Pawlak" userId="1f289e56184dd9d3" providerId="LiveId" clId="{0030FE08-9523-4598-822E-051BB78EFA81}" dt="2021-11-08T16:42:23.713" v="21"/>
          <ac:spMkLst>
            <pc:docMk/>
            <pc:sldMk cId="2820593469" sldId="320"/>
            <ac:spMk id="190" creationId="{65925111-3E24-4452-AC8F-EF853E922E6E}"/>
          </ac:spMkLst>
        </pc:spChg>
        <pc:spChg chg="mod">
          <ac:chgData name="Karol Pawlak" userId="1f289e56184dd9d3" providerId="LiveId" clId="{0030FE08-9523-4598-822E-051BB78EFA81}" dt="2021-11-08T16:42:23.713" v="21"/>
          <ac:spMkLst>
            <pc:docMk/>
            <pc:sldMk cId="2820593469" sldId="320"/>
            <ac:spMk id="191" creationId="{8DF738DC-C29C-41C4-ABA7-8CC3E093C1BD}"/>
          </ac:spMkLst>
        </pc:spChg>
        <pc:spChg chg="mod">
          <ac:chgData name="Karol Pawlak" userId="1f289e56184dd9d3" providerId="LiveId" clId="{0030FE08-9523-4598-822E-051BB78EFA81}" dt="2021-11-08T16:42:23.713" v="21"/>
          <ac:spMkLst>
            <pc:docMk/>
            <pc:sldMk cId="2820593469" sldId="320"/>
            <ac:spMk id="192" creationId="{0D4485C5-C392-43FA-9F07-F3EE4C1BABF3}"/>
          </ac:spMkLst>
        </pc:spChg>
        <pc:spChg chg="mod">
          <ac:chgData name="Karol Pawlak" userId="1f289e56184dd9d3" providerId="LiveId" clId="{0030FE08-9523-4598-822E-051BB78EFA81}" dt="2021-11-08T16:42:23.713" v="21"/>
          <ac:spMkLst>
            <pc:docMk/>
            <pc:sldMk cId="2820593469" sldId="320"/>
            <ac:spMk id="193" creationId="{67D3C1D8-12D4-4A7B-B870-C2D8D3F3D46A}"/>
          </ac:spMkLst>
        </pc:spChg>
        <pc:spChg chg="mod">
          <ac:chgData name="Karol Pawlak" userId="1f289e56184dd9d3" providerId="LiveId" clId="{0030FE08-9523-4598-822E-051BB78EFA81}" dt="2021-11-08T16:42:23.713" v="21"/>
          <ac:spMkLst>
            <pc:docMk/>
            <pc:sldMk cId="2820593469" sldId="320"/>
            <ac:spMk id="194" creationId="{586AE574-B40F-483E-B9F8-0DE898B95E82}"/>
          </ac:spMkLst>
        </pc:spChg>
        <pc:spChg chg="mod">
          <ac:chgData name="Karol Pawlak" userId="1f289e56184dd9d3" providerId="LiveId" clId="{0030FE08-9523-4598-822E-051BB78EFA81}" dt="2021-11-08T16:42:23.713" v="21"/>
          <ac:spMkLst>
            <pc:docMk/>
            <pc:sldMk cId="2820593469" sldId="320"/>
            <ac:spMk id="195" creationId="{E96B302C-B3F3-4127-925E-CA652D188347}"/>
          </ac:spMkLst>
        </pc:spChg>
        <pc:spChg chg="mod">
          <ac:chgData name="Karol Pawlak" userId="1f289e56184dd9d3" providerId="LiveId" clId="{0030FE08-9523-4598-822E-051BB78EFA81}" dt="2021-11-08T16:42:23.713" v="21"/>
          <ac:spMkLst>
            <pc:docMk/>
            <pc:sldMk cId="2820593469" sldId="320"/>
            <ac:spMk id="196" creationId="{A21EE4CC-9C33-48A0-BF78-2FD5D64A5AA0}"/>
          </ac:spMkLst>
        </pc:spChg>
        <pc:spChg chg="mod">
          <ac:chgData name="Karol Pawlak" userId="1f289e56184dd9d3" providerId="LiveId" clId="{0030FE08-9523-4598-822E-051BB78EFA81}" dt="2021-11-08T16:42:23.713" v="21"/>
          <ac:spMkLst>
            <pc:docMk/>
            <pc:sldMk cId="2820593469" sldId="320"/>
            <ac:spMk id="197" creationId="{01271C92-7ACC-4D13-8F19-7F559BCF7DD9}"/>
          </ac:spMkLst>
        </pc:spChg>
        <pc:spChg chg="mod">
          <ac:chgData name="Karol Pawlak" userId="1f289e56184dd9d3" providerId="LiveId" clId="{0030FE08-9523-4598-822E-051BB78EFA81}" dt="2021-11-08T16:42:23.713" v="21"/>
          <ac:spMkLst>
            <pc:docMk/>
            <pc:sldMk cId="2820593469" sldId="320"/>
            <ac:spMk id="198" creationId="{9C29EC03-64B2-4789-BF67-281198612CCF}"/>
          </ac:spMkLst>
        </pc:spChg>
        <pc:spChg chg="mod">
          <ac:chgData name="Karol Pawlak" userId="1f289e56184dd9d3" providerId="LiveId" clId="{0030FE08-9523-4598-822E-051BB78EFA81}" dt="2021-11-08T16:42:23.713" v="21"/>
          <ac:spMkLst>
            <pc:docMk/>
            <pc:sldMk cId="2820593469" sldId="320"/>
            <ac:spMk id="199" creationId="{BAFA2FB0-59B7-464D-9C61-4CAFF55D74F3}"/>
          </ac:spMkLst>
        </pc:spChg>
        <pc:spChg chg="mod">
          <ac:chgData name="Karol Pawlak" userId="1f289e56184dd9d3" providerId="LiveId" clId="{0030FE08-9523-4598-822E-051BB78EFA81}" dt="2021-11-08T16:42:23.713" v="21"/>
          <ac:spMkLst>
            <pc:docMk/>
            <pc:sldMk cId="2820593469" sldId="320"/>
            <ac:spMk id="200" creationId="{0F535798-449D-4121-9CD6-303790CF105D}"/>
          </ac:spMkLst>
        </pc:spChg>
        <pc:spChg chg="mod">
          <ac:chgData name="Karol Pawlak" userId="1f289e56184dd9d3" providerId="LiveId" clId="{0030FE08-9523-4598-822E-051BB78EFA81}" dt="2021-11-08T16:42:23.713" v="21"/>
          <ac:spMkLst>
            <pc:docMk/>
            <pc:sldMk cId="2820593469" sldId="320"/>
            <ac:spMk id="201" creationId="{1CA6D8D9-A692-4B1D-ABB9-0B2DD17D2C2A}"/>
          </ac:spMkLst>
        </pc:spChg>
        <pc:spChg chg="mod">
          <ac:chgData name="Karol Pawlak" userId="1f289e56184dd9d3" providerId="LiveId" clId="{0030FE08-9523-4598-822E-051BB78EFA81}" dt="2021-11-08T16:42:23.713" v="21"/>
          <ac:spMkLst>
            <pc:docMk/>
            <pc:sldMk cId="2820593469" sldId="320"/>
            <ac:spMk id="202" creationId="{8C0108EF-B8AE-43AF-83CF-2B1B4202D7C9}"/>
          </ac:spMkLst>
        </pc:spChg>
        <pc:spChg chg="mod">
          <ac:chgData name="Karol Pawlak" userId="1f289e56184dd9d3" providerId="LiveId" clId="{0030FE08-9523-4598-822E-051BB78EFA81}" dt="2021-11-08T16:42:23.713" v="21"/>
          <ac:spMkLst>
            <pc:docMk/>
            <pc:sldMk cId="2820593469" sldId="320"/>
            <ac:spMk id="203" creationId="{36F69D25-A700-4504-A248-7EBEA2D22211}"/>
          </ac:spMkLst>
        </pc:spChg>
        <pc:spChg chg="mod">
          <ac:chgData name="Karol Pawlak" userId="1f289e56184dd9d3" providerId="LiveId" clId="{0030FE08-9523-4598-822E-051BB78EFA81}" dt="2021-11-08T16:42:23.713" v="21"/>
          <ac:spMkLst>
            <pc:docMk/>
            <pc:sldMk cId="2820593469" sldId="320"/>
            <ac:spMk id="204" creationId="{CE177924-737C-420C-AC21-C07A39DFFF3D}"/>
          </ac:spMkLst>
        </pc:spChg>
        <pc:spChg chg="mod">
          <ac:chgData name="Karol Pawlak" userId="1f289e56184dd9d3" providerId="LiveId" clId="{0030FE08-9523-4598-822E-051BB78EFA81}" dt="2021-11-08T16:42:23.713" v="21"/>
          <ac:spMkLst>
            <pc:docMk/>
            <pc:sldMk cId="2820593469" sldId="320"/>
            <ac:spMk id="205" creationId="{1D071B38-B1A2-49EE-A851-1706019C167A}"/>
          </ac:spMkLst>
        </pc:spChg>
        <pc:spChg chg="mod">
          <ac:chgData name="Karol Pawlak" userId="1f289e56184dd9d3" providerId="LiveId" clId="{0030FE08-9523-4598-822E-051BB78EFA81}" dt="2021-11-08T16:42:23.713" v="21"/>
          <ac:spMkLst>
            <pc:docMk/>
            <pc:sldMk cId="2820593469" sldId="320"/>
            <ac:spMk id="206" creationId="{61BF9314-A787-4335-904E-2E1DBB146385}"/>
          </ac:spMkLst>
        </pc:spChg>
        <pc:spChg chg="mod">
          <ac:chgData name="Karol Pawlak" userId="1f289e56184dd9d3" providerId="LiveId" clId="{0030FE08-9523-4598-822E-051BB78EFA81}" dt="2021-11-08T16:42:23.713" v="21"/>
          <ac:spMkLst>
            <pc:docMk/>
            <pc:sldMk cId="2820593469" sldId="320"/>
            <ac:spMk id="207" creationId="{86A07C0A-33FD-47B8-BA0D-E9B0D4303CFF}"/>
          </ac:spMkLst>
        </pc:spChg>
        <pc:spChg chg="mod">
          <ac:chgData name="Karol Pawlak" userId="1f289e56184dd9d3" providerId="LiveId" clId="{0030FE08-9523-4598-822E-051BB78EFA81}" dt="2021-11-08T16:42:23.713" v="21"/>
          <ac:spMkLst>
            <pc:docMk/>
            <pc:sldMk cId="2820593469" sldId="320"/>
            <ac:spMk id="208" creationId="{0BFCD5F1-45C9-4D0D-AE26-F84970F7DC87}"/>
          </ac:spMkLst>
        </pc:spChg>
        <pc:spChg chg="mod">
          <ac:chgData name="Karol Pawlak" userId="1f289e56184dd9d3" providerId="LiveId" clId="{0030FE08-9523-4598-822E-051BB78EFA81}" dt="2021-11-08T16:42:23.713" v="21"/>
          <ac:spMkLst>
            <pc:docMk/>
            <pc:sldMk cId="2820593469" sldId="320"/>
            <ac:spMk id="209" creationId="{165A3163-CC66-4CD6-A4CF-0A58E2B07E74}"/>
          </ac:spMkLst>
        </pc:spChg>
        <pc:spChg chg="mod">
          <ac:chgData name="Karol Pawlak" userId="1f289e56184dd9d3" providerId="LiveId" clId="{0030FE08-9523-4598-822E-051BB78EFA81}" dt="2021-11-08T16:42:23.713" v="21"/>
          <ac:spMkLst>
            <pc:docMk/>
            <pc:sldMk cId="2820593469" sldId="320"/>
            <ac:spMk id="210" creationId="{8F200349-1C90-4E15-A0FF-3D0274432DFC}"/>
          </ac:spMkLst>
        </pc:spChg>
        <pc:spChg chg="mod">
          <ac:chgData name="Karol Pawlak" userId="1f289e56184dd9d3" providerId="LiveId" clId="{0030FE08-9523-4598-822E-051BB78EFA81}" dt="2021-11-08T16:42:23.713" v="21"/>
          <ac:spMkLst>
            <pc:docMk/>
            <pc:sldMk cId="2820593469" sldId="320"/>
            <ac:spMk id="211" creationId="{01A0848C-EF6E-4D6A-9646-9D1E62453CD8}"/>
          </ac:spMkLst>
        </pc:spChg>
        <pc:spChg chg="mod">
          <ac:chgData name="Karol Pawlak" userId="1f289e56184dd9d3" providerId="LiveId" clId="{0030FE08-9523-4598-822E-051BB78EFA81}" dt="2021-11-08T16:42:23.713" v="21"/>
          <ac:spMkLst>
            <pc:docMk/>
            <pc:sldMk cId="2820593469" sldId="320"/>
            <ac:spMk id="212" creationId="{84A0FB83-7D17-4345-8786-A1A3DC650BE8}"/>
          </ac:spMkLst>
        </pc:spChg>
        <pc:spChg chg="mod">
          <ac:chgData name="Karol Pawlak" userId="1f289e56184dd9d3" providerId="LiveId" clId="{0030FE08-9523-4598-822E-051BB78EFA81}" dt="2021-11-08T16:42:23.713" v="21"/>
          <ac:spMkLst>
            <pc:docMk/>
            <pc:sldMk cId="2820593469" sldId="320"/>
            <ac:spMk id="213" creationId="{399CE104-1353-4F52-A47A-A12716AE56DB}"/>
          </ac:spMkLst>
        </pc:spChg>
        <pc:spChg chg="mod">
          <ac:chgData name="Karol Pawlak" userId="1f289e56184dd9d3" providerId="LiveId" clId="{0030FE08-9523-4598-822E-051BB78EFA81}" dt="2021-11-08T16:42:23.713" v="21"/>
          <ac:spMkLst>
            <pc:docMk/>
            <pc:sldMk cId="2820593469" sldId="320"/>
            <ac:spMk id="214" creationId="{DA5B58F3-AA88-4A56-84AE-A17E5937D662}"/>
          </ac:spMkLst>
        </pc:spChg>
        <pc:spChg chg="mod">
          <ac:chgData name="Karol Pawlak" userId="1f289e56184dd9d3" providerId="LiveId" clId="{0030FE08-9523-4598-822E-051BB78EFA81}" dt="2021-11-08T16:42:23.713" v="21"/>
          <ac:spMkLst>
            <pc:docMk/>
            <pc:sldMk cId="2820593469" sldId="320"/>
            <ac:spMk id="215" creationId="{DF70ED44-09A5-4658-A7B9-182DF3811983}"/>
          </ac:spMkLst>
        </pc:spChg>
        <pc:spChg chg="mod">
          <ac:chgData name="Karol Pawlak" userId="1f289e56184dd9d3" providerId="LiveId" clId="{0030FE08-9523-4598-822E-051BB78EFA81}" dt="2021-11-08T16:42:23.713" v="21"/>
          <ac:spMkLst>
            <pc:docMk/>
            <pc:sldMk cId="2820593469" sldId="320"/>
            <ac:spMk id="216" creationId="{7DB262BD-3776-448F-B3E6-A872715E0DD8}"/>
          </ac:spMkLst>
        </pc:spChg>
        <pc:spChg chg="mod">
          <ac:chgData name="Karol Pawlak" userId="1f289e56184dd9d3" providerId="LiveId" clId="{0030FE08-9523-4598-822E-051BB78EFA81}" dt="2021-11-08T16:42:23.713" v="21"/>
          <ac:spMkLst>
            <pc:docMk/>
            <pc:sldMk cId="2820593469" sldId="320"/>
            <ac:spMk id="217" creationId="{98705658-3E97-4924-963D-B92FC9F9C909}"/>
          </ac:spMkLst>
        </pc:spChg>
        <pc:spChg chg="mod">
          <ac:chgData name="Karol Pawlak" userId="1f289e56184dd9d3" providerId="LiveId" clId="{0030FE08-9523-4598-822E-051BB78EFA81}" dt="2021-11-08T16:42:23.713" v="21"/>
          <ac:spMkLst>
            <pc:docMk/>
            <pc:sldMk cId="2820593469" sldId="320"/>
            <ac:spMk id="218" creationId="{B86A7FDD-F55E-4FFB-969E-28BAB4A462A2}"/>
          </ac:spMkLst>
        </pc:spChg>
        <pc:spChg chg="mod">
          <ac:chgData name="Karol Pawlak" userId="1f289e56184dd9d3" providerId="LiveId" clId="{0030FE08-9523-4598-822E-051BB78EFA81}" dt="2021-11-08T16:42:23.713" v="21"/>
          <ac:spMkLst>
            <pc:docMk/>
            <pc:sldMk cId="2820593469" sldId="320"/>
            <ac:spMk id="219" creationId="{A99A0804-323C-426C-9F13-4B8800D9B839}"/>
          </ac:spMkLst>
        </pc:spChg>
        <pc:spChg chg="mod">
          <ac:chgData name="Karol Pawlak" userId="1f289e56184dd9d3" providerId="LiveId" clId="{0030FE08-9523-4598-822E-051BB78EFA81}" dt="2021-11-08T16:42:23.713" v="21"/>
          <ac:spMkLst>
            <pc:docMk/>
            <pc:sldMk cId="2820593469" sldId="320"/>
            <ac:spMk id="220" creationId="{FCC55700-1B9F-4DA3-B6B1-085531098475}"/>
          </ac:spMkLst>
        </pc:spChg>
        <pc:spChg chg="mod">
          <ac:chgData name="Karol Pawlak" userId="1f289e56184dd9d3" providerId="LiveId" clId="{0030FE08-9523-4598-822E-051BB78EFA81}" dt="2021-11-08T16:42:23.713" v="21"/>
          <ac:spMkLst>
            <pc:docMk/>
            <pc:sldMk cId="2820593469" sldId="320"/>
            <ac:spMk id="221" creationId="{44BD771C-3F48-45D7-A662-B69D530DCF45}"/>
          </ac:spMkLst>
        </pc:spChg>
        <pc:spChg chg="mod">
          <ac:chgData name="Karol Pawlak" userId="1f289e56184dd9d3" providerId="LiveId" clId="{0030FE08-9523-4598-822E-051BB78EFA81}" dt="2021-11-08T16:42:23.713" v="21"/>
          <ac:spMkLst>
            <pc:docMk/>
            <pc:sldMk cId="2820593469" sldId="320"/>
            <ac:spMk id="222" creationId="{4AAF458D-8F01-4368-9069-4A63C144D9FF}"/>
          </ac:spMkLst>
        </pc:spChg>
        <pc:spChg chg="mod">
          <ac:chgData name="Karol Pawlak" userId="1f289e56184dd9d3" providerId="LiveId" clId="{0030FE08-9523-4598-822E-051BB78EFA81}" dt="2021-11-08T16:42:23.713" v="21"/>
          <ac:spMkLst>
            <pc:docMk/>
            <pc:sldMk cId="2820593469" sldId="320"/>
            <ac:spMk id="223" creationId="{F1AFFFA0-F825-419F-9E12-C44DE1128297}"/>
          </ac:spMkLst>
        </pc:spChg>
        <pc:spChg chg="mod">
          <ac:chgData name="Karol Pawlak" userId="1f289e56184dd9d3" providerId="LiveId" clId="{0030FE08-9523-4598-822E-051BB78EFA81}" dt="2021-11-08T16:42:23.713" v="21"/>
          <ac:spMkLst>
            <pc:docMk/>
            <pc:sldMk cId="2820593469" sldId="320"/>
            <ac:spMk id="224" creationId="{FB2A2588-C895-4E59-8B86-90DAAC0B638F}"/>
          </ac:spMkLst>
        </pc:spChg>
        <pc:spChg chg="mod">
          <ac:chgData name="Karol Pawlak" userId="1f289e56184dd9d3" providerId="LiveId" clId="{0030FE08-9523-4598-822E-051BB78EFA81}" dt="2021-11-08T16:42:23.713" v="21"/>
          <ac:spMkLst>
            <pc:docMk/>
            <pc:sldMk cId="2820593469" sldId="320"/>
            <ac:spMk id="225" creationId="{C9C96397-626B-44F3-AA75-204D942C1DDE}"/>
          </ac:spMkLst>
        </pc:spChg>
        <pc:spChg chg="mod">
          <ac:chgData name="Karol Pawlak" userId="1f289e56184dd9d3" providerId="LiveId" clId="{0030FE08-9523-4598-822E-051BB78EFA81}" dt="2021-11-08T16:42:23.713" v="21"/>
          <ac:spMkLst>
            <pc:docMk/>
            <pc:sldMk cId="2820593469" sldId="320"/>
            <ac:spMk id="226" creationId="{A1221974-2AEF-4BFB-B77E-2328217BE71E}"/>
          </ac:spMkLst>
        </pc:spChg>
        <pc:spChg chg="mod">
          <ac:chgData name="Karol Pawlak" userId="1f289e56184dd9d3" providerId="LiveId" clId="{0030FE08-9523-4598-822E-051BB78EFA81}" dt="2021-11-08T16:42:23.713" v="21"/>
          <ac:spMkLst>
            <pc:docMk/>
            <pc:sldMk cId="2820593469" sldId="320"/>
            <ac:spMk id="227" creationId="{8BF3E74C-2DEE-407C-9AA4-4F27B5C3A9A3}"/>
          </ac:spMkLst>
        </pc:spChg>
        <pc:spChg chg="mod">
          <ac:chgData name="Karol Pawlak" userId="1f289e56184dd9d3" providerId="LiveId" clId="{0030FE08-9523-4598-822E-051BB78EFA81}" dt="2021-11-08T16:42:23.713" v="21"/>
          <ac:spMkLst>
            <pc:docMk/>
            <pc:sldMk cId="2820593469" sldId="320"/>
            <ac:spMk id="228" creationId="{19887C0B-64CE-4B37-A892-C1A51F366149}"/>
          </ac:spMkLst>
        </pc:spChg>
        <pc:spChg chg="mod">
          <ac:chgData name="Karol Pawlak" userId="1f289e56184dd9d3" providerId="LiveId" clId="{0030FE08-9523-4598-822E-051BB78EFA81}" dt="2021-11-08T16:42:23.713" v="21"/>
          <ac:spMkLst>
            <pc:docMk/>
            <pc:sldMk cId="2820593469" sldId="320"/>
            <ac:spMk id="229" creationId="{2C0CF7D0-966B-4C91-8E11-4E60F185A003}"/>
          </ac:spMkLst>
        </pc:spChg>
        <pc:spChg chg="mod">
          <ac:chgData name="Karol Pawlak" userId="1f289e56184dd9d3" providerId="LiveId" clId="{0030FE08-9523-4598-822E-051BB78EFA81}" dt="2021-11-08T16:42:23.713" v="21"/>
          <ac:spMkLst>
            <pc:docMk/>
            <pc:sldMk cId="2820593469" sldId="320"/>
            <ac:spMk id="230" creationId="{24924990-7A42-414F-8F46-CAC360ADBF70}"/>
          </ac:spMkLst>
        </pc:spChg>
        <pc:spChg chg="mod">
          <ac:chgData name="Karol Pawlak" userId="1f289e56184dd9d3" providerId="LiveId" clId="{0030FE08-9523-4598-822E-051BB78EFA81}" dt="2021-11-08T16:42:23.713" v="21"/>
          <ac:spMkLst>
            <pc:docMk/>
            <pc:sldMk cId="2820593469" sldId="320"/>
            <ac:spMk id="231" creationId="{E1BE1924-713D-493F-BC04-EDAA27D9E445}"/>
          </ac:spMkLst>
        </pc:spChg>
        <pc:spChg chg="mod">
          <ac:chgData name="Karol Pawlak" userId="1f289e56184dd9d3" providerId="LiveId" clId="{0030FE08-9523-4598-822E-051BB78EFA81}" dt="2021-11-08T16:42:23.713" v="21"/>
          <ac:spMkLst>
            <pc:docMk/>
            <pc:sldMk cId="2820593469" sldId="320"/>
            <ac:spMk id="232" creationId="{C531DA0F-8E85-4C2E-B90E-2D8BC6749DE1}"/>
          </ac:spMkLst>
        </pc:spChg>
        <pc:spChg chg="mod">
          <ac:chgData name="Karol Pawlak" userId="1f289e56184dd9d3" providerId="LiveId" clId="{0030FE08-9523-4598-822E-051BB78EFA81}" dt="2021-11-08T16:42:23.713" v="21"/>
          <ac:spMkLst>
            <pc:docMk/>
            <pc:sldMk cId="2820593469" sldId="320"/>
            <ac:spMk id="233" creationId="{3F0CF4BF-934D-4041-9C33-7DCBAF116188}"/>
          </ac:spMkLst>
        </pc:spChg>
        <pc:spChg chg="mod">
          <ac:chgData name="Karol Pawlak" userId="1f289e56184dd9d3" providerId="LiveId" clId="{0030FE08-9523-4598-822E-051BB78EFA81}" dt="2021-11-08T16:42:23.713" v="21"/>
          <ac:spMkLst>
            <pc:docMk/>
            <pc:sldMk cId="2820593469" sldId="320"/>
            <ac:spMk id="234" creationId="{667D8BC9-FD71-4158-A45E-5CED54047A40}"/>
          </ac:spMkLst>
        </pc:spChg>
        <pc:spChg chg="mod">
          <ac:chgData name="Karol Pawlak" userId="1f289e56184dd9d3" providerId="LiveId" clId="{0030FE08-9523-4598-822E-051BB78EFA81}" dt="2021-11-08T16:42:23.713" v="21"/>
          <ac:spMkLst>
            <pc:docMk/>
            <pc:sldMk cId="2820593469" sldId="320"/>
            <ac:spMk id="237" creationId="{851B7395-C4BD-487B-9B10-FDAF701B27DB}"/>
          </ac:spMkLst>
        </pc:spChg>
        <pc:spChg chg="mod">
          <ac:chgData name="Karol Pawlak" userId="1f289e56184dd9d3" providerId="LiveId" clId="{0030FE08-9523-4598-822E-051BB78EFA81}" dt="2021-11-08T16:42:23.713" v="21"/>
          <ac:spMkLst>
            <pc:docMk/>
            <pc:sldMk cId="2820593469" sldId="320"/>
            <ac:spMk id="238" creationId="{8D12CC0C-A4D6-42EF-940D-029F7DE2EA04}"/>
          </ac:spMkLst>
        </pc:spChg>
        <pc:spChg chg="mod">
          <ac:chgData name="Karol Pawlak" userId="1f289e56184dd9d3" providerId="LiveId" clId="{0030FE08-9523-4598-822E-051BB78EFA81}" dt="2021-11-08T16:42:23.713" v="21"/>
          <ac:spMkLst>
            <pc:docMk/>
            <pc:sldMk cId="2820593469" sldId="320"/>
            <ac:spMk id="239" creationId="{9247CD46-3CAB-46DA-A594-0E5BB299353F}"/>
          </ac:spMkLst>
        </pc:spChg>
        <pc:spChg chg="mod">
          <ac:chgData name="Karol Pawlak" userId="1f289e56184dd9d3" providerId="LiveId" clId="{0030FE08-9523-4598-822E-051BB78EFA81}" dt="2021-11-08T16:42:23.713" v="21"/>
          <ac:spMkLst>
            <pc:docMk/>
            <pc:sldMk cId="2820593469" sldId="320"/>
            <ac:spMk id="240" creationId="{BDC1536B-D809-454A-85EE-6FDEA340D0DA}"/>
          </ac:spMkLst>
        </pc:spChg>
        <pc:spChg chg="mod">
          <ac:chgData name="Karol Pawlak" userId="1f289e56184dd9d3" providerId="LiveId" clId="{0030FE08-9523-4598-822E-051BB78EFA81}" dt="2021-11-08T16:42:23.713" v="21"/>
          <ac:spMkLst>
            <pc:docMk/>
            <pc:sldMk cId="2820593469" sldId="320"/>
            <ac:spMk id="241" creationId="{CFAA1AD9-AA09-4E3D-9660-9CFD7864DD44}"/>
          </ac:spMkLst>
        </pc:spChg>
        <pc:spChg chg="mod">
          <ac:chgData name="Karol Pawlak" userId="1f289e56184dd9d3" providerId="LiveId" clId="{0030FE08-9523-4598-822E-051BB78EFA81}" dt="2021-11-08T16:42:23.713" v="21"/>
          <ac:spMkLst>
            <pc:docMk/>
            <pc:sldMk cId="2820593469" sldId="320"/>
            <ac:spMk id="242" creationId="{151BC404-C567-4052-8A16-F9B02A6421CB}"/>
          </ac:spMkLst>
        </pc:spChg>
        <pc:spChg chg="mod">
          <ac:chgData name="Karol Pawlak" userId="1f289e56184dd9d3" providerId="LiveId" clId="{0030FE08-9523-4598-822E-051BB78EFA81}" dt="2021-11-08T16:42:23.713" v="21"/>
          <ac:spMkLst>
            <pc:docMk/>
            <pc:sldMk cId="2820593469" sldId="320"/>
            <ac:spMk id="243" creationId="{074BB1A2-4441-46B5-991C-F8F363E4D8D3}"/>
          </ac:spMkLst>
        </pc:spChg>
        <pc:spChg chg="mod">
          <ac:chgData name="Karol Pawlak" userId="1f289e56184dd9d3" providerId="LiveId" clId="{0030FE08-9523-4598-822E-051BB78EFA81}" dt="2021-11-08T16:42:23.713" v="21"/>
          <ac:spMkLst>
            <pc:docMk/>
            <pc:sldMk cId="2820593469" sldId="320"/>
            <ac:spMk id="244" creationId="{D6859DA8-18DD-474E-A510-066179BA0B01}"/>
          </ac:spMkLst>
        </pc:spChg>
        <pc:spChg chg="mod">
          <ac:chgData name="Karol Pawlak" userId="1f289e56184dd9d3" providerId="LiveId" clId="{0030FE08-9523-4598-822E-051BB78EFA81}" dt="2021-11-08T16:42:23.713" v="21"/>
          <ac:spMkLst>
            <pc:docMk/>
            <pc:sldMk cId="2820593469" sldId="320"/>
            <ac:spMk id="245" creationId="{1D8100FA-EAC1-4CAF-BF7E-DB1707F489A4}"/>
          </ac:spMkLst>
        </pc:spChg>
        <pc:spChg chg="mod">
          <ac:chgData name="Karol Pawlak" userId="1f289e56184dd9d3" providerId="LiveId" clId="{0030FE08-9523-4598-822E-051BB78EFA81}" dt="2021-11-08T16:42:23.713" v="21"/>
          <ac:spMkLst>
            <pc:docMk/>
            <pc:sldMk cId="2820593469" sldId="320"/>
            <ac:spMk id="246" creationId="{4D48CED9-E8CA-4402-97C0-713A2C1D7016}"/>
          </ac:spMkLst>
        </pc:spChg>
        <pc:spChg chg="mod">
          <ac:chgData name="Karol Pawlak" userId="1f289e56184dd9d3" providerId="LiveId" clId="{0030FE08-9523-4598-822E-051BB78EFA81}" dt="2021-11-08T16:42:23.713" v="21"/>
          <ac:spMkLst>
            <pc:docMk/>
            <pc:sldMk cId="2820593469" sldId="320"/>
            <ac:spMk id="247" creationId="{B50B256E-A3D7-449B-AFF0-1BF0D97DF3BD}"/>
          </ac:spMkLst>
        </pc:spChg>
        <pc:spChg chg="mod">
          <ac:chgData name="Karol Pawlak" userId="1f289e56184dd9d3" providerId="LiveId" clId="{0030FE08-9523-4598-822E-051BB78EFA81}" dt="2021-11-08T16:42:23.713" v="21"/>
          <ac:spMkLst>
            <pc:docMk/>
            <pc:sldMk cId="2820593469" sldId="320"/>
            <ac:spMk id="248" creationId="{B7140538-1E1F-42BB-AB4A-43181B24CD18}"/>
          </ac:spMkLst>
        </pc:spChg>
        <pc:spChg chg="mod">
          <ac:chgData name="Karol Pawlak" userId="1f289e56184dd9d3" providerId="LiveId" clId="{0030FE08-9523-4598-822E-051BB78EFA81}" dt="2021-11-08T16:42:23.713" v="21"/>
          <ac:spMkLst>
            <pc:docMk/>
            <pc:sldMk cId="2820593469" sldId="320"/>
            <ac:spMk id="249" creationId="{761C179D-9F37-45D3-B467-C4258C586D1D}"/>
          </ac:spMkLst>
        </pc:spChg>
        <pc:spChg chg="mod">
          <ac:chgData name="Karol Pawlak" userId="1f289e56184dd9d3" providerId="LiveId" clId="{0030FE08-9523-4598-822E-051BB78EFA81}" dt="2021-11-08T16:42:23.713" v="21"/>
          <ac:spMkLst>
            <pc:docMk/>
            <pc:sldMk cId="2820593469" sldId="320"/>
            <ac:spMk id="250" creationId="{833C9382-80B1-4788-9079-C901C7C72D73}"/>
          </ac:spMkLst>
        </pc:spChg>
        <pc:spChg chg="mod">
          <ac:chgData name="Karol Pawlak" userId="1f289e56184dd9d3" providerId="LiveId" clId="{0030FE08-9523-4598-822E-051BB78EFA81}" dt="2021-11-08T16:42:23.713" v="21"/>
          <ac:spMkLst>
            <pc:docMk/>
            <pc:sldMk cId="2820593469" sldId="320"/>
            <ac:spMk id="251" creationId="{AA7AA8C2-895F-420C-8BB1-0DA7CD0C418B}"/>
          </ac:spMkLst>
        </pc:spChg>
        <pc:spChg chg="mod">
          <ac:chgData name="Karol Pawlak" userId="1f289e56184dd9d3" providerId="LiveId" clId="{0030FE08-9523-4598-822E-051BB78EFA81}" dt="2021-11-08T16:42:23.713" v="21"/>
          <ac:spMkLst>
            <pc:docMk/>
            <pc:sldMk cId="2820593469" sldId="320"/>
            <ac:spMk id="252" creationId="{0B578B5C-BB93-47B2-83E1-B5AAABC6A783}"/>
          </ac:spMkLst>
        </pc:spChg>
        <pc:spChg chg="mod">
          <ac:chgData name="Karol Pawlak" userId="1f289e56184dd9d3" providerId="LiveId" clId="{0030FE08-9523-4598-822E-051BB78EFA81}" dt="2021-11-08T16:42:23.713" v="21"/>
          <ac:spMkLst>
            <pc:docMk/>
            <pc:sldMk cId="2820593469" sldId="320"/>
            <ac:spMk id="255" creationId="{3A899FD9-E95C-4D0E-A975-2E2C12B55147}"/>
          </ac:spMkLst>
        </pc:spChg>
        <pc:spChg chg="mod">
          <ac:chgData name="Karol Pawlak" userId="1f289e56184dd9d3" providerId="LiveId" clId="{0030FE08-9523-4598-822E-051BB78EFA81}" dt="2021-11-08T16:42:23.713" v="21"/>
          <ac:spMkLst>
            <pc:docMk/>
            <pc:sldMk cId="2820593469" sldId="320"/>
            <ac:spMk id="256" creationId="{4633F2EF-9AE7-46C6-A420-33CA243BFF1F}"/>
          </ac:spMkLst>
        </pc:spChg>
        <pc:spChg chg="mod">
          <ac:chgData name="Karol Pawlak" userId="1f289e56184dd9d3" providerId="LiveId" clId="{0030FE08-9523-4598-822E-051BB78EFA81}" dt="2021-11-08T16:42:23.713" v="21"/>
          <ac:spMkLst>
            <pc:docMk/>
            <pc:sldMk cId="2820593469" sldId="320"/>
            <ac:spMk id="259" creationId="{3C9F1D6C-512B-4FE9-9BF7-A1DB9CB707BC}"/>
          </ac:spMkLst>
        </pc:spChg>
        <pc:spChg chg="mod">
          <ac:chgData name="Karol Pawlak" userId="1f289e56184dd9d3" providerId="LiveId" clId="{0030FE08-9523-4598-822E-051BB78EFA81}" dt="2021-11-08T16:42:23.713" v="21"/>
          <ac:spMkLst>
            <pc:docMk/>
            <pc:sldMk cId="2820593469" sldId="320"/>
            <ac:spMk id="260" creationId="{CB4B4F68-AB68-4EDF-B0D8-1523AB536512}"/>
          </ac:spMkLst>
        </pc:spChg>
        <pc:spChg chg="mod">
          <ac:chgData name="Karol Pawlak" userId="1f289e56184dd9d3" providerId="LiveId" clId="{0030FE08-9523-4598-822E-051BB78EFA81}" dt="2021-11-08T16:42:23.713" v="21"/>
          <ac:spMkLst>
            <pc:docMk/>
            <pc:sldMk cId="2820593469" sldId="320"/>
            <ac:spMk id="261" creationId="{54BD30AA-D08F-44C5-842D-AE4315FAC279}"/>
          </ac:spMkLst>
        </pc:spChg>
        <pc:spChg chg="mod">
          <ac:chgData name="Karol Pawlak" userId="1f289e56184dd9d3" providerId="LiveId" clId="{0030FE08-9523-4598-822E-051BB78EFA81}" dt="2021-11-08T16:42:23.713" v="21"/>
          <ac:spMkLst>
            <pc:docMk/>
            <pc:sldMk cId="2820593469" sldId="320"/>
            <ac:spMk id="262" creationId="{6E3C3737-E013-4532-A34D-6CDF397A567F}"/>
          </ac:spMkLst>
        </pc:spChg>
        <pc:spChg chg="mod">
          <ac:chgData name="Karol Pawlak" userId="1f289e56184dd9d3" providerId="LiveId" clId="{0030FE08-9523-4598-822E-051BB78EFA81}" dt="2021-11-08T16:42:23.713" v="21"/>
          <ac:spMkLst>
            <pc:docMk/>
            <pc:sldMk cId="2820593469" sldId="320"/>
            <ac:spMk id="263" creationId="{D5CE63E9-20B7-475A-988D-27F82F2EF435}"/>
          </ac:spMkLst>
        </pc:spChg>
        <pc:spChg chg="mod">
          <ac:chgData name="Karol Pawlak" userId="1f289e56184dd9d3" providerId="LiveId" clId="{0030FE08-9523-4598-822E-051BB78EFA81}" dt="2021-11-08T16:42:23.713" v="21"/>
          <ac:spMkLst>
            <pc:docMk/>
            <pc:sldMk cId="2820593469" sldId="320"/>
            <ac:spMk id="264" creationId="{083F3D32-AF4F-4892-B3A7-837C17087C18}"/>
          </ac:spMkLst>
        </pc:spChg>
        <pc:spChg chg="mod">
          <ac:chgData name="Karol Pawlak" userId="1f289e56184dd9d3" providerId="LiveId" clId="{0030FE08-9523-4598-822E-051BB78EFA81}" dt="2021-11-08T16:42:23.713" v="21"/>
          <ac:spMkLst>
            <pc:docMk/>
            <pc:sldMk cId="2820593469" sldId="320"/>
            <ac:spMk id="265" creationId="{9B5A7848-6C14-4A49-BBF4-93ED7E09FFC4}"/>
          </ac:spMkLst>
        </pc:spChg>
        <pc:spChg chg="mod">
          <ac:chgData name="Karol Pawlak" userId="1f289e56184dd9d3" providerId="LiveId" clId="{0030FE08-9523-4598-822E-051BB78EFA81}" dt="2021-11-08T16:42:23.713" v="21"/>
          <ac:spMkLst>
            <pc:docMk/>
            <pc:sldMk cId="2820593469" sldId="320"/>
            <ac:spMk id="266" creationId="{9A4CAEAA-268D-4B29-926D-B53378CE9F0D}"/>
          </ac:spMkLst>
        </pc:spChg>
        <pc:spChg chg="mod">
          <ac:chgData name="Karol Pawlak" userId="1f289e56184dd9d3" providerId="LiveId" clId="{0030FE08-9523-4598-822E-051BB78EFA81}" dt="2021-11-08T16:42:23.713" v="21"/>
          <ac:spMkLst>
            <pc:docMk/>
            <pc:sldMk cId="2820593469" sldId="320"/>
            <ac:spMk id="267" creationId="{809D5B11-7D19-4BDB-9E6C-D96D865AE752}"/>
          </ac:spMkLst>
        </pc:spChg>
        <pc:spChg chg="mod">
          <ac:chgData name="Karol Pawlak" userId="1f289e56184dd9d3" providerId="LiveId" clId="{0030FE08-9523-4598-822E-051BB78EFA81}" dt="2021-11-08T16:42:23.713" v="21"/>
          <ac:spMkLst>
            <pc:docMk/>
            <pc:sldMk cId="2820593469" sldId="320"/>
            <ac:spMk id="268" creationId="{CE803CD4-3045-476A-BB9C-CFDB623D9E9F}"/>
          </ac:spMkLst>
        </pc:spChg>
        <pc:spChg chg="mod">
          <ac:chgData name="Karol Pawlak" userId="1f289e56184dd9d3" providerId="LiveId" clId="{0030FE08-9523-4598-822E-051BB78EFA81}" dt="2021-11-08T16:42:23.713" v="21"/>
          <ac:spMkLst>
            <pc:docMk/>
            <pc:sldMk cId="2820593469" sldId="320"/>
            <ac:spMk id="269" creationId="{8E1C2DDF-0001-454C-BB17-ED77DE9237BA}"/>
          </ac:spMkLst>
        </pc:spChg>
        <pc:spChg chg="mod">
          <ac:chgData name="Karol Pawlak" userId="1f289e56184dd9d3" providerId="LiveId" clId="{0030FE08-9523-4598-822E-051BB78EFA81}" dt="2021-11-08T16:42:23.713" v="21"/>
          <ac:spMkLst>
            <pc:docMk/>
            <pc:sldMk cId="2820593469" sldId="320"/>
            <ac:spMk id="270" creationId="{04EA3E2A-535E-4AB1-BE87-DC273F855C48}"/>
          </ac:spMkLst>
        </pc:spChg>
        <pc:spChg chg="mod">
          <ac:chgData name="Karol Pawlak" userId="1f289e56184dd9d3" providerId="LiveId" clId="{0030FE08-9523-4598-822E-051BB78EFA81}" dt="2021-11-08T16:42:23.713" v="21"/>
          <ac:spMkLst>
            <pc:docMk/>
            <pc:sldMk cId="2820593469" sldId="320"/>
            <ac:spMk id="271" creationId="{46072CF0-975F-4511-A308-0D37394C7D6A}"/>
          </ac:spMkLst>
        </pc:spChg>
        <pc:spChg chg="mod">
          <ac:chgData name="Karol Pawlak" userId="1f289e56184dd9d3" providerId="LiveId" clId="{0030FE08-9523-4598-822E-051BB78EFA81}" dt="2021-11-08T16:42:23.713" v="21"/>
          <ac:spMkLst>
            <pc:docMk/>
            <pc:sldMk cId="2820593469" sldId="320"/>
            <ac:spMk id="272" creationId="{691B5359-4A13-4A9C-8FAD-CAF343078861}"/>
          </ac:spMkLst>
        </pc:spChg>
        <pc:spChg chg="mod">
          <ac:chgData name="Karol Pawlak" userId="1f289e56184dd9d3" providerId="LiveId" clId="{0030FE08-9523-4598-822E-051BB78EFA81}" dt="2021-11-08T16:42:23.713" v="21"/>
          <ac:spMkLst>
            <pc:docMk/>
            <pc:sldMk cId="2820593469" sldId="320"/>
            <ac:spMk id="273" creationId="{FC97460F-DE44-4ACD-AEA3-227B9FF1051D}"/>
          </ac:spMkLst>
        </pc:spChg>
        <pc:spChg chg="mod">
          <ac:chgData name="Karol Pawlak" userId="1f289e56184dd9d3" providerId="LiveId" clId="{0030FE08-9523-4598-822E-051BB78EFA81}" dt="2021-11-08T16:42:23.713" v="21"/>
          <ac:spMkLst>
            <pc:docMk/>
            <pc:sldMk cId="2820593469" sldId="320"/>
            <ac:spMk id="274" creationId="{C89A6CDB-A9EA-4AF5-87C6-EC495D1E770D}"/>
          </ac:spMkLst>
        </pc:spChg>
        <pc:spChg chg="mod">
          <ac:chgData name="Karol Pawlak" userId="1f289e56184dd9d3" providerId="LiveId" clId="{0030FE08-9523-4598-822E-051BB78EFA81}" dt="2021-11-08T16:42:23.713" v="21"/>
          <ac:spMkLst>
            <pc:docMk/>
            <pc:sldMk cId="2820593469" sldId="320"/>
            <ac:spMk id="275" creationId="{8C0E1D4B-3159-4165-88B7-73FB90CFF28F}"/>
          </ac:spMkLst>
        </pc:spChg>
        <pc:spChg chg="mod">
          <ac:chgData name="Karol Pawlak" userId="1f289e56184dd9d3" providerId="LiveId" clId="{0030FE08-9523-4598-822E-051BB78EFA81}" dt="2021-11-08T16:42:23.713" v="21"/>
          <ac:spMkLst>
            <pc:docMk/>
            <pc:sldMk cId="2820593469" sldId="320"/>
            <ac:spMk id="276" creationId="{37F2DDE9-3476-46DD-837F-D313D6A217DE}"/>
          </ac:spMkLst>
        </pc:spChg>
        <pc:spChg chg="mod">
          <ac:chgData name="Karol Pawlak" userId="1f289e56184dd9d3" providerId="LiveId" clId="{0030FE08-9523-4598-822E-051BB78EFA81}" dt="2021-11-08T16:42:23.713" v="21"/>
          <ac:spMkLst>
            <pc:docMk/>
            <pc:sldMk cId="2820593469" sldId="320"/>
            <ac:spMk id="277" creationId="{4FC5CE52-73F8-45E5-8A4C-BDF8259C1C5C}"/>
          </ac:spMkLst>
        </pc:spChg>
        <pc:spChg chg="mod">
          <ac:chgData name="Karol Pawlak" userId="1f289e56184dd9d3" providerId="LiveId" clId="{0030FE08-9523-4598-822E-051BB78EFA81}" dt="2021-11-08T16:42:23.713" v="21"/>
          <ac:spMkLst>
            <pc:docMk/>
            <pc:sldMk cId="2820593469" sldId="320"/>
            <ac:spMk id="278" creationId="{0683D570-0619-4CF1-BA30-862F81043EDC}"/>
          </ac:spMkLst>
        </pc:spChg>
        <pc:spChg chg="mod">
          <ac:chgData name="Karol Pawlak" userId="1f289e56184dd9d3" providerId="LiveId" clId="{0030FE08-9523-4598-822E-051BB78EFA81}" dt="2021-11-08T16:42:23.713" v="21"/>
          <ac:spMkLst>
            <pc:docMk/>
            <pc:sldMk cId="2820593469" sldId="320"/>
            <ac:spMk id="279" creationId="{722379B3-C5D2-4959-90B4-09E9EB829629}"/>
          </ac:spMkLst>
        </pc:spChg>
        <pc:spChg chg="mod">
          <ac:chgData name="Karol Pawlak" userId="1f289e56184dd9d3" providerId="LiveId" clId="{0030FE08-9523-4598-822E-051BB78EFA81}" dt="2021-11-08T16:42:23.713" v="21"/>
          <ac:spMkLst>
            <pc:docMk/>
            <pc:sldMk cId="2820593469" sldId="320"/>
            <ac:spMk id="280" creationId="{97658E13-35A8-4A13-8EC4-B0985A9597B5}"/>
          </ac:spMkLst>
        </pc:spChg>
        <pc:spChg chg="mod">
          <ac:chgData name="Karol Pawlak" userId="1f289e56184dd9d3" providerId="LiveId" clId="{0030FE08-9523-4598-822E-051BB78EFA81}" dt="2021-11-08T16:42:23.713" v="21"/>
          <ac:spMkLst>
            <pc:docMk/>
            <pc:sldMk cId="2820593469" sldId="320"/>
            <ac:spMk id="281" creationId="{448D841E-9463-4BE8-8B0B-9F4D828AAAE9}"/>
          </ac:spMkLst>
        </pc:spChg>
        <pc:spChg chg="mod">
          <ac:chgData name="Karol Pawlak" userId="1f289e56184dd9d3" providerId="LiveId" clId="{0030FE08-9523-4598-822E-051BB78EFA81}" dt="2021-11-08T16:42:23.713" v="21"/>
          <ac:spMkLst>
            <pc:docMk/>
            <pc:sldMk cId="2820593469" sldId="320"/>
            <ac:spMk id="282" creationId="{D5C49C16-9356-40C7-8260-5B29C10E5621}"/>
          </ac:spMkLst>
        </pc:spChg>
        <pc:spChg chg="mod">
          <ac:chgData name="Karol Pawlak" userId="1f289e56184dd9d3" providerId="LiveId" clId="{0030FE08-9523-4598-822E-051BB78EFA81}" dt="2021-11-08T16:42:23.713" v="21"/>
          <ac:spMkLst>
            <pc:docMk/>
            <pc:sldMk cId="2820593469" sldId="320"/>
            <ac:spMk id="283" creationId="{20726E33-57ED-414D-A3EB-70A33B3E5BF2}"/>
          </ac:spMkLst>
        </pc:spChg>
        <pc:spChg chg="mod">
          <ac:chgData name="Karol Pawlak" userId="1f289e56184dd9d3" providerId="LiveId" clId="{0030FE08-9523-4598-822E-051BB78EFA81}" dt="2021-11-08T16:42:23.713" v="21"/>
          <ac:spMkLst>
            <pc:docMk/>
            <pc:sldMk cId="2820593469" sldId="320"/>
            <ac:spMk id="284" creationId="{B3FB30E4-FB17-4740-B2F8-7E808C87D39B}"/>
          </ac:spMkLst>
        </pc:spChg>
        <pc:spChg chg="mod">
          <ac:chgData name="Karol Pawlak" userId="1f289e56184dd9d3" providerId="LiveId" clId="{0030FE08-9523-4598-822E-051BB78EFA81}" dt="2021-11-08T16:42:23.713" v="21"/>
          <ac:spMkLst>
            <pc:docMk/>
            <pc:sldMk cId="2820593469" sldId="320"/>
            <ac:spMk id="285" creationId="{BC939FE7-E7CA-4C00-801A-7DE922A2E805}"/>
          </ac:spMkLst>
        </pc:spChg>
        <pc:spChg chg="mod">
          <ac:chgData name="Karol Pawlak" userId="1f289e56184dd9d3" providerId="LiveId" clId="{0030FE08-9523-4598-822E-051BB78EFA81}" dt="2021-11-08T16:42:23.713" v="21"/>
          <ac:spMkLst>
            <pc:docMk/>
            <pc:sldMk cId="2820593469" sldId="320"/>
            <ac:spMk id="286" creationId="{6DBD32D7-C694-432B-9E82-04E0E356D5D3}"/>
          </ac:spMkLst>
        </pc:spChg>
        <pc:spChg chg="mod">
          <ac:chgData name="Karol Pawlak" userId="1f289e56184dd9d3" providerId="LiveId" clId="{0030FE08-9523-4598-822E-051BB78EFA81}" dt="2021-11-08T16:42:23.713" v="21"/>
          <ac:spMkLst>
            <pc:docMk/>
            <pc:sldMk cId="2820593469" sldId="320"/>
            <ac:spMk id="287" creationId="{394BB08D-4476-4BF5-8114-10D7A46753AD}"/>
          </ac:spMkLst>
        </pc:spChg>
        <pc:spChg chg="mod">
          <ac:chgData name="Karol Pawlak" userId="1f289e56184dd9d3" providerId="LiveId" clId="{0030FE08-9523-4598-822E-051BB78EFA81}" dt="2021-11-08T16:42:23.713" v="21"/>
          <ac:spMkLst>
            <pc:docMk/>
            <pc:sldMk cId="2820593469" sldId="320"/>
            <ac:spMk id="288" creationId="{EE0AFA02-8EE8-4D92-87A1-E56C8F682D87}"/>
          </ac:spMkLst>
        </pc:spChg>
        <pc:spChg chg="mod">
          <ac:chgData name="Karol Pawlak" userId="1f289e56184dd9d3" providerId="LiveId" clId="{0030FE08-9523-4598-822E-051BB78EFA81}" dt="2021-11-08T16:42:23.713" v="21"/>
          <ac:spMkLst>
            <pc:docMk/>
            <pc:sldMk cId="2820593469" sldId="320"/>
            <ac:spMk id="289" creationId="{42FF575D-5E49-4456-A097-4FC11C331123}"/>
          </ac:spMkLst>
        </pc:spChg>
        <pc:spChg chg="mod">
          <ac:chgData name="Karol Pawlak" userId="1f289e56184dd9d3" providerId="LiveId" clId="{0030FE08-9523-4598-822E-051BB78EFA81}" dt="2021-11-08T16:42:52.495" v="25" actId="1076"/>
          <ac:spMkLst>
            <pc:docMk/>
            <pc:sldMk cId="2820593469" sldId="320"/>
            <ac:spMk id="291" creationId="{71AE4A79-2F47-4763-AA8D-AA5278875912}"/>
          </ac:spMkLst>
        </pc:spChg>
        <pc:spChg chg="mod">
          <ac:chgData name="Karol Pawlak" userId="1f289e56184dd9d3" providerId="LiveId" clId="{0030FE08-9523-4598-822E-051BB78EFA81}" dt="2021-11-08T16:42:52.495" v="25" actId="1076"/>
          <ac:spMkLst>
            <pc:docMk/>
            <pc:sldMk cId="2820593469" sldId="320"/>
            <ac:spMk id="293" creationId="{AF46085B-A75F-4F87-A831-86839554605E}"/>
          </ac:spMkLst>
        </pc:spChg>
        <pc:spChg chg="mod">
          <ac:chgData name="Karol Pawlak" userId="1f289e56184dd9d3" providerId="LiveId" clId="{0030FE08-9523-4598-822E-051BB78EFA81}" dt="2021-11-08T16:42:52.495" v="25" actId="1076"/>
          <ac:spMkLst>
            <pc:docMk/>
            <pc:sldMk cId="2820593469" sldId="320"/>
            <ac:spMk id="294" creationId="{3FB12CBB-B1CF-4754-A4F7-16C167AB7A49}"/>
          </ac:spMkLst>
        </pc:spChg>
        <pc:spChg chg="mod">
          <ac:chgData name="Karol Pawlak" userId="1f289e56184dd9d3" providerId="LiveId" clId="{0030FE08-9523-4598-822E-051BB78EFA81}" dt="2021-11-08T16:42:52.495" v="25" actId="1076"/>
          <ac:spMkLst>
            <pc:docMk/>
            <pc:sldMk cId="2820593469" sldId="320"/>
            <ac:spMk id="295" creationId="{BDB8588B-9E16-421F-9C94-F0DB5B5AB8AD}"/>
          </ac:spMkLst>
        </pc:spChg>
        <pc:spChg chg="mod">
          <ac:chgData name="Karol Pawlak" userId="1f289e56184dd9d3" providerId="LiveId" clId="{0030FE08-9523-4598-822E-051BB78EFA81}" dt="2021-11-08T16:42:52.495" v="25" actId="1076"/>
          <ac:spMkLst>
            <pc:docMk/>
            <pc:sldMk cId="2820593469" sldId="320"/>
            <ac:spMk id="296" creationId="{40969F31-243F-4F1D-9921-15DE4E4D60F9}"/>
          </ac:spMkLst>
        </pc:spChg>
        <pc:spChg chg="mod">
          <ac:chgData name="Karol Pawlak" userId="1f289e56184dd9d3" providerId="LiveId" clId="{0030FE08-9523-4598-822E-051BB78EFA81}" dt="2021-11-08T16:42:52.495" v="25" actId="1076"/>
          <ac:spMkLst>
            <pc:docMk/>
            <pc:sldMk cId="2820593469" sldId="320"/>
            <ac:spMk id="297" creationId="{95C37968-9CE4-43B7-8EC5-905EBEFFAEF2}"/>
          </ac:spMkLst>
        </pc:spChg>
        <pc:spChg chg="mod">
          <ac:chgData name="Karol Pawlak" userId="1f289e56184dd9d3" providerId="LiveId" clId="{0030FE08-9523-4598-822E-051BB78EFA81}" dt="2021-11-08T16:42:52.495" v="25" actId="1076"/>
          <ac:spMkLst>
            <pc:docMk/>
            <pc:sldMk cId="2820593469" sldId="320"/>
            <ac:spMk id="299" creationId="{FFAE1D5C-30BA-434F-BC29-80820E3C10C2}"/>
          </ac:spMkLst>
        </pc:spChg>
        <pc:spChg chg="mod">
          <ac:chgData name="Karol Pawlak" userId="1f289e56184dd9d3" providerId="LiveId" clId="{0030FE08-9523-4598-822E-051BB78EFA81}" dt="2021-11-08T16:42:52.495" v="25" actId="1076"/>
          <ac:spMkLst>
            <pc:docMk/>
            <pc:sldMk cId="2820593469" sldId="320"/>
            <ac:spMk id="300" creationId="{ADE67B7C-AE3E-4EC5-9B60-1121DE6466A4}"/>
          </ac:spMkLst>
        </pc:spChg>
        <pc:spChg chg="mod">
          <ac:chgData name="Karol Pawlak" userId="1f289e56184dd9d3" providerId="LiveId" clId="{0030FE08-9523-4598-822E-051BB78EFA81}" dt="2021-11-08T16:42:52.495" v="25" actId="1076"/>
          <ac:spMkLst>
            <pc:docMk/>
            <pc:sldMk cId="2820593469" sldId="320"/>
            <ac:spMk id="301" creationId="{78C72DF0-6EA3-42B3-94F4-8FA5ABFAC8FA}"/>
          </ac:spMkLst>
        </pc:spChg>
        <pc:spChg chg="mod">
          <ac:chgData name="Karol Pawlak" userId="1f289e56184dd9d3" providerId="LiveId" clId="{0030FE08-9523-4598-822E-051BB78EFA81}" dt="2021-11-08T16:42:52.495" v="25" actId="1076"/>
          <ac:spMkLst>
            <pc:docMk/>
            <pc:sldMk cId="2820593469" sldId="320"/>
            <ac:spMk id="302" creationId="{1FBACCEF-433D-47F4-BD55-55EE4D623915}"/>
          </ac:spMkLst>
        </pc:spChg>
        <pc:spChg chg="mod">
          <ac:chgData name="Karol Pawlak" userId="1f289e56184dd9d3" providerId="LiveId" clId="{0030FE08-9523-4598-822E-051BB78EFA81}" dt="2021-11-08T16:42:52.495" v="25" actId="1076"/>
          <ac:spMkLst>
            <pc:docMk/>
            <pc:sldMk cId="2820593469" sldId="320"/>
            <ac:spMk id="303" creationId="{1E6CA59D-6F74-4A73-BF62-536332A8BD9C}"/>
          </ac:spMkLst>
        </pc:spChg>
        <pc:spChg chg="mod">
          <ac:chgData name="Karol Pawlak" userId="1f289e56184dd9d3" providerId="LiveId" clId="{0030FE08-9523-4598-822E-051BB78EFA81}" dt="2021-11-08T16:42:52.495" v="25" actId="1076"/>
          <ac:spMkLst>
            <pc:docMk/>
            <pc:sldMk cId="2820593469" sldId="320"/>
            <ac:spMk id="304" creationId="{79B05822-CB32-4932-927A-D7126422DA94}"/>
          </ac:spMkLst>
        </pc:spChg>
        <pc:spChg chg="mod">
          <ac:chgData name="Karol Pawlak" userId="1f289e56184dd9d3" providerId="LiveId" clId="{0030FE08-9523-4598-822E-051BB78EFA81}" dt="2021-11-08T16:42:52.495" v="25" actId="1076"/>
          <ac:spMkLst>
            <pc:docMk/>
            <pc:sldMk cId="2820593469" sldId="320"/>
            <ac:spMk id="305" creationId="{6C4F41C3-322B-4052-AF66-149644716331}"/>
          </ac:spMkLst>
        </pc:spChg>
        <pc:spChg chg="mod">
          <ac:chgData name="Karol Pawlak" userId="1f289e56184dd9d3" providerId="LiveId" clId="{0030FE08-9523-4598-822E-051BB78EFA81}" dt="2021-11-08T16:42:52.495" v="25" actId="1076"/>
          <ac:spMkLst>
            <pc:docMk/>
            <pc:sldMk cId="2820593469" sldId="320"/>
            <ac:spMk id="306" creationId="{E000009F-F7E7-423D-8158-C501BDECB2EA}"/>
          </ac:spMkLst>
        </pc:spChg>
        <pc:spChg chg="add mod">
          <ac:chgData name="Karol Pawlak" userId="1f289e56184dd9d3" providerId="LiveId" clId="{0030FE08-9523-4598-822E-051BB78EFA81}" dt="2021-11-08T16:43:23.199" v="94" actId="1035"/>
          <ac:spMkLst>
            <pc:docMk/>
            <pc:sldMk cId="2820593469" sldId="320"/>
            <ac:spMk id="307" creationId="{4867FD7B-249A-4C12-AB86-782C29831C9B}"/>
          </ac:spMkLst>
        </pc:spChg>
        <pc:spChg chg="mod">
          <ac:chgData name="Karol Pawlak" userId="1f289e56184dd9d3" providerId="LiveId" clId="{0030FE08-9523-4598-822E-051BB78EFA81}" dt="2021-11-08T16:43:23.199" v="94" actId="1035"/>
          <ac:spMkLst>
            <pc:docMk/>
            <pc:sldMk cId="2820593469" sldId="320"/>
            <ac:spMk id="310" creationId="{9925C7D1-3356-4FEC-957C-088F08D17D86}"/>
          </ac:spMkLst>
        </pc:spChg>
        <pc:spChg chg="mod">
          <ac:chgData name="Karol Pawlak" userId="1f289e56184dd9d3" providerId="LiveId" clId="{0030FE08-9523-4598-822E-051BB78EFA81}" dt="2021-11-08T16:43:23.199" v="94" actId="1035"/>
          <ac:spMkLst>
            <pc:docMk/>
            <pc:sldMk cId="2820593469" sldId="320"/>
            <ac:spMk id="311" creationId="{F2D458CF-7591-466D-80AD-30F0AFB78BFD}"/>
          </ac:spMkLst>
        </pc:spChg>
        <pc:spChg chg="mod">
          <ac:chgData name="Karol Pawlak" userId="1f289e56184dd9d3" providerId="LiveId" clId="{0030FE08-9523-4598-822E-051BB78EFA81}" dt="2021-11-08T16:43:23.199" v="94" actId="1035"/>
          <ac:spMkLst>
            <pc:docMk/>
            <pc:sldMk cId="2820593469" sldId="320"/>
            <ac:spMk id="312" creationId="{27E0BE14-5296-4D8B-B98E-A50AC66B46A4}"/>
          </ac:spMkLst>
        </pc:spChg>
        <pc:spChg chg="mod">
          <ac:chgData name="Karol Pawlak" userId="1f289e56184dd9d3" providerId="LiveId" clId="{0030FE08-9523-4598-822E-051BB78EFA81}" dt="2021-11-08T16:43:23.199" v="94" actId="1035"/>
          <ac:spMkLst>
            <pc:docMk/>
            <pc:sldMk cId="2820593469" sldId="320"/>
            <ac:spMk id="313" creationId="{5F1FC278-FE0E-476C-960F-4FDDB9052565}"/>
          </ac:spMkLst>
        </pc:spChg>
        <pc:spChg chg="mod">
          <ac:chgData name="Karol Pawlak" userId="1f289e56184dd9d3" providerId="LiveId" clId="{0030FE08-9523-4598-822E-051BB78EFA81}" dt="2021-11-08T16:43:23.199" v="94" actId="1035"/>
          <ac:spMkLst>
            <pc:docMk/>
            <pc:sldMk cId="2820593469" sldId="320"/>
            <ac:spMk id="315" creationId="{A46C8B38-E7A5-46D0-8BB0-29542FEB65BD}"/>
          </ac:spMkLst>
        </pc:spChg>
        <pc:spChg chg="mod">
          <ac:chgData name="Karol Pawlak" userId="1f289e56184dd9d3" providerId="LiveId" clId="{0030FE08-9523-4598-822E-051BB78EFA81}" dt="2021-11-08T16:43:23.199" v="94" actId="1035"/>
          <ac:spMkLst>
            <pc:docMk/>
            <pc:sldMk cId="2820593469" sldId="320"/>
            <ac:spMk id="316" creationId="{627C5B06-0F79-43C9-8DF1-F1E30588E810}"/>
          </ac:spMkLst>
        </pc:spChg>
        <pc:spChg chg="mod">
          <ac:chgData name="Karol Pawlak" userId="1f289e56184dd9d3" providerId="LiveId" clId="{0030FE08-9523-4598-822E-051BB78EFA81}" dt="2021-11-08T16:43:23.199" v="94" actId="1035"/>
          <ac:spMkLst>
            <pc:docMk/>
            <pc:sldMk cId="2820593469" sldId="320"/>
            <ac:spMk id="317" creationId="{BA6D63CF-45FA-4EEE-BBB2-0DF1B3B5D21B}"/>
          </ac:spMkLst>
        </pc:spChg>
        <pc:spChg chg="mod">
          <ac:chgData name="Karol Pawlak" userId="1f289e56184dd9d3" providerId="LiveId" clId="{0030FE08-9523-4598-822E-051BB78EFA81}" dt="2021-11-08T16:43:23.199" v="94" actId="1035"/>
          <ac:spMkLst>
            <pc:docMk/>
            <pc:sldMk cId="2820593469" sldId="320"/>
            <ac:spMk id="318" creationId="{F36714C7-E422-42B5-93D7-DD8E15FFDF32}"/>
          </ac:spMkLst>
        </pc:spChg>
        <pc:spChg chg="mod">
          <ac:chgData name="Karol Pawlak" userId="1f289e56184dd9d3" providerId="LiveId" clId="{0030FE08-9523-4598-822E-051BB78EFA81}" dt="2021-11-08T16:43:23.199" v="94" actId="1035"/>
          <ac:spMkLst>
            <pc:docMk/>
            <pc:sldMk cId="2820593469" sldId="320"/>
            <ac:spMk id="319" creationId="{F224F35F-0045-417B-826B-93E29DE81885}"/>
          </ac:spMkLst>
        </pc:spChg>
        <pc:spChg chg="mod">
          <ac:chgData name="Karol Pawlak" userId="1f289e56184dd9d3" providerId="LiveId" clId="{0030FE08-9523-4598-822E-051BB78EFA81}" dt="2021-11-08T16:43:23.199" v="94" actId="1035"/>
          <ac:spMkLst>
            <pc:docMk/>
            <pc:sldMk cId="2820593469" sldId="320"/>
            <ac:spMk id="320" creationId="{4798DC62-8367-4DCF-BD6D-C2A5A7EE8101}"/>
          </ac:spMkLst>
        </pc:spChg>
        <pc:spChg chg="mod">
          <ac:chgData name="Karol Pawlak" userId="1f289e56184dd9d3" providerId="LiveId" clId="{0030FE08-9523-4598-822E-051BB78EFA81}" dt="2021-11-08T16:43:23.199" v="94" actId="1035"/>
          <ac:spMkLst>
            <pc:docMk/>
            <pc:sldMk cId="2820593469" sldId="320"/>
            <ac:spMk id="321" creationId="{3E8829BB-E9AC-4903-97CC-A3A10437D3F5}"/>
          </ac:spMkLst>
        </pc:spChg>
        <pc:spChg chg="mod">
          <ac:chgData name="Karol Pawlak" userId="1f289e56184dd9d3" providerId="LiveId" clId="{0030FE08-9523-4598-822E-051BB78EFA81}" dt="2021-11-08T16:43:23.199" v="94" actId="1035"/>
          <ac:spMkLst>
            <pc:docMk/>
            <pc:sldMk cId="2820593469" sldId="320"/>
            <ac:spMk id="322" creationId="{9DA87A10-D3D4-486C-89B9-3AD8BFEA1E37}"/>
          </ac:spMkLst>
        </pc:spChg>
        <pc:spChg chg="mod">
          <ac:chgData name="Karol Pawlak" userId="1f289e56184dd9d3" providerId="LiveId" clId="{0030FE08-9523-4598-822E-051BB78EFA81}" dt="2021-11-08T16:43:23.199" v="94" actId="1035"/>
          <ac:spMkLst>
            <pc:docMk/>
            <pc:sldMk cId="2820593469" sldId="320"/>
            <ac:spMk id="323" creationId="{E4823D3D-680A-45AA-A97E-F0B7B3EC59CE}"/>
          </ac:spMkLst>
        </pc:spChg>
        <pc:spChg chg="mod">
          <ac:chgData name="Karol Pawlak" userId="1f289e56184dd9d3" providerId="LiveId" clId="{0030FE08-9523-4598-822E-051BB78EFA81}" dt="2021-11-08T16:43:23.199" v="94" actId="1035"/>
          <ac:spMkLst>
            <pc:docMk/>
            <pc:sldMk cId="2820593469" sldId="320"/>
            <ac:spMk id="324" creationId="{C7A01B44-9183-44D7-8F59-4FB6E09ACA6F}"/>
          </ac:spMkLst>
        </pc:spChg>
        <pc:spChg chg="mod">
          <ac:chgData name="Karol Pawlak" userId="1f289e56184dd9d3" providerId="LiveId" clId="{0030FE08-9523-4598-822E-051BB78EFA81}" dt="2021-11-08T16:43:23.199" v="94" actId="1035"/>
          <ac:spMkLst>
            <pc:docMk/>
            <pc:sldMk cId="2820593469" sldId="320"/>
            <ac:spMk id="325" creationId="{EA4CE8E2-2FD1-45DA-93F9-603692EE4009}"/>
          </ac:spMkLst>
        </pc:spChg>
        <pc:spChg chg="mod">
          <ac:chgData name="Karol Pawlak" userId="1f289e56184dd9d3" providerId="LiveId" clId="{0030FE08-9523-4598-822E-051BB78EFA81}" dt="2021-11-08T16:43:23.199" v="94" actId="1035"/>
          <ac:spMkLst>
            <pc:docMk/>
            <pc:sldMk cId="2820593469" sldId="320"/>
            <ac:spMk id="326" creationId="{AEE7C94B-8300-47A9-8516-61B60940ABC5}"/>
          </ac:spMkLst>
        </pc:spChg>
        <pc:spChg chg="mod">
          <ac:chgData name="Karol Pawlak" userId="1f289e56184dd9d3" providerId="LiveId" clId="{0030FE08-9523-4598-822E-051BB78EFA81}" dt="2021-11-08T16:43:23.199" v="94" actId="1035"/>
          <ac:spMkLst>
            <pc:docMk/>
            <pc:sldMk cId="2820593469" sldId="320"/>
            <ac:spMk id="327" creationId="{2AD83543-A09B-4C1C-B2D5-471F14F3A52A}"/>
          </ac:spMkLst>
        </pc:spChg>
        <pc:spChg chg="mod">
          <ac:chgData name="Karol Pawlak" userId="1f289e56184dd9d3" providerId="LiveId" clId="{0030FE08-9523-4598-822E-051BB78EFA81}" dt="2021-11-08T16:43:23.199" v="94" actId="1035"/>
          <ac:spMkLst>
            <pc:docMk/>
            <pc:sldMk cId="2820593469" sldId="320"/>
            <ac:spMk id="328" creationId="{637C3DEF-CA6A-47B8-99EE-78E85B69F279}"/>
          </ac:spMkLst>
        </pc:spChg>
        <pc:spChg chg="mod">
          <ac:chgData name="Karol Pawlak" userId="1f289e56184dd9d3" providerId="LiveId" clId="{0030FE08-9523-4598-822E-051BB78EFA81}" dt="2021-11-08T16:43:23.199" v="94" actId="1035"/>
          <ac:spMkLst>
            <pc:docMk/>
            <pc:sldMk cId="2820593469" sldId="320"/>
            <ac:spMk id="329" creationId="{5AA76ACE-456A-4894-BDD8-ABE4653748C6}"/>
          </ac:spMkLst>
        </pc:spChg>
        <pc:spChg chg="mod">
          <ac:chgData name="Karol Pawlak" userId="1f289e56184dd9d3" providerId="LiveId" clId="{0030FE08-9523-4598-822E-051BB78EFA81}" dt="2021-11-08T16:43:23.199" v="94" actId="1035"/>
          <ac:spMkLst>
            <pc:docMk/>
            <pc:sldMk cId="2820593469" sldId="320"/>
            <ac:spMk id="330" creationId="{F2778764-77BD-4A81-8491-FC9E9E17D066}"/>
          </ac:spMkLst>
        </pc:spChg>
        <pc:spChg chg="mod">
          <ac:chgData name="Karol Pawlak" userId="1f289e56184dd9d3" providerId="LiveId" clId="{0030FE08-9523-4598-822E-051BB78EFA81}" dt="2021-11-08T16:43:23.199" v="94" actId="1035"/>
          <ac:spMkLst>
            <pc:docMk/>
            <pc:sldMk cId="2820593469" sldId="320"/>
            <ac:spMk id="331" creationId="{87706998-5A2C-4286-A236-0DDA80806A4A}"/>
          </ac:spMkLst>
        </pc:spChg>
        <pc:spChg chg="mod">
          <ac:chgData name="Karol Pawlak" userId="1f289e56184dd9d3" providerId="LiveId" clId="{0030FE08-9523-4598-822E-051BB78EFA81}" dt="2021-11-08T16:43:23.199" v="94" actId="1035"/>
          <ac:spMkLst>
            <pc:docMk/>
            <pc:sldMk cId="2820593469" sldId="320"/>
            <ac:spMk id="332" creationId="{AE68C79C-F7D0-4393-B5E0-BBB1C740823E}"/>
          </ac:spMkLst>
        </pc:spChg>
        <pc:spChg chg="add mod">
          <ac:chgData name="Karol Pawlak" userId="1f289e56184dd9d3" providerId="LiveId" clId="{0030FE08-9523-4598-822E-051BB78EFA81}" dt="2021-11-08T16:43:23.199" v="94" actId="1035"/>
          <ac:spMkLst>
            <pc:docMk/>
            <pc:sldMk cId="2820593469" sldId="320"/>
            <ac:spMk id="333" creationId="{D7FDBF0A-6358-4319-A3A3-9F07813B0EB4}"/>
          </ac:spMkLst>
        </pc:spChg>
        <pc:spChg chg="del">
          <ac:chgData name="Karol Pawlak" userId="1f289e56184dd9d3" providerId="LiveId" clId="{0030FE08-9523-4598-822E-051BB78EFA81}" dt="2021-11-08T16:42:33.998" v="23" actId="478"/>
          <ac:spMkLst>
            <pc:docMk/>
            <pc:sldMk cId="2820593469" sldId="320"/>
            <ac:spMk id="123907" creationId="{00000000-0000-0000-0000-000000000000}"/>
          </ac:spMkLst>
        </pc:spChg>
        <pc:grpChg chg="add del mod">
          <ac:chgData name="Karol Pawlak" userId="1f289e56184dd9d3" providerId="LiveId" clId="{0030FE08-9523-4598-822E-051BB78EFA81}" dt="2021-11-08T16:41:57.680" v="20" actId="478"/>
          <ac:grpSpMkLst>
            <pc:docMk/>
            <pc:sldMk cId="2820593469" sldId="320"/>
            <ac:grpSpMk id="6" creationId="{299515E0-4491-4A2C-8E1E-AE60075D9B8E}"/>
          </ac:grpSpMkLst>
        </pc:grpChg>
        <pc:grpChg chg="mod">
          <ac:chgData name="Karol Pawlak" userId="1f289e56184dd9d3" providerId="LiveId" clId="{0030FE08-9523-4598-822E-051BB78EFA81}" dt="2021-11-08T16:41:48.441" v="19"/>
          <ac:grpSpMkLst>
            <pc:docMk/>
            <pc:sldMk cId="2820593469" sldId="320"/>
            <ac:grpSpMk id="94" creationId="{820ABB87-3E19-400D-A68F-40C8894BC621}"/>
          </ac:grpSpMkLst>
        </pc:grpChg>
        <pc:grpChg chg="mod">
          <ac:chgData name="Karol Pawlak" userId="1f289e56184dd9d3" providerId="LiveId" clId="{0030FE08-9523-4598-822E-051BB78EFA81}" dt="2021-11-08T16:41:48.441" v="19"/>
          <ac:grpSpMkLst>
            <pc:docMk/>
            <pc:sldMk cId="2820593469" sldId="320"/>
            <ac:grpSpMk id="95" creationId="{5CDB4626-53FB-48BB-9DC0-BD6A3AFA9565}"/>
          </ac:grpSpMkLst>
        </pc:grpChg>
        <pc:grpChg chg="mod">
          <ac:chgData name="Karol Pawlak" userId="1f289e56184dd9d3" providerId="LiveId" clId="{0030FE08-9523-4598-822E-051BB78EFA81}" dt="2021-11-08T16:41:48.441" v="19"/>
          <ac:grpSpMkLst>
            <pc:docMk/>
            <pc:sldMk cId="2820593469" sldId="320"/>
            <ac:grpSpMk id="112" creationId="{077C7F4B-6B7A-4E50-8895-C60BACAB2BFD}"/>
          </ac:grpSpMkLst>
        </pc:grpChg>
        <pc:grpChg chg="mod">
          <ac:chgData name="Karol Pawlak" userId="1f289e56184dd9d3" providerId="LiveId" clId="{0030FE08-9523-4598-822E-051BB78EFA81}" dt="2021-11-08T16:41:48.441" v="19"/>
          <ac:grpSpMkLst>
            <pc:docMk/>
            <pc:sldMk cId="2820593469" sldId="320"/>
            <ac:grpSpMk id="113" creationId="{82D435D0-3A2E-4CD9-A115-7C01FBCE877F}"/>
          </ac:grpSpMkLst>
        </pc:grpChg>
        <pc:grpChg chg="mod">
          <ac:chgData name="Karol Pawlak" userId="1f289e56184dd9d3" providerId="LiveId" clId="{0030FE08-9523-4598-822E-051BB78EFA81}" dt="2021-11-08T16:41:48.441" v="19"/>
          <ac:grpSpMkLst>
            <pc:docMk/>
            <pc:sldMk cId="2820593469" sldId="320"/>
            <ac:grpSpMk id="116" creationId="{DF684A29-D4FF-4303-B128-746D62BF5D0B}"/>
          </ac:grpSpMkLst>
        </pc:grpChg>
        <pc:grpChg chg="mod">
          <ac:chgData name="Karol Pawlak" userId="1f289e56184dd9d3" providerId="LiveId" clId="{0030FE08-9523-4598-822E-051BB78EFA81}" dt="2021-11-08T16:41:48.441" v="19"/>
          <ac:grpSpMkLst>
            <pc:docMk/>
            <pc:sldMk cId="2820593469" sldId="320"/>
            <ac:grpSpMk id="117" creationId="{5CF8376B-AC05-4F6D-88B9-AC40BCA76059}"/>
          </ac:grpSpMkLst>
        </pc:grpChg>
        <pc:grpChg chg="add mod">
          <ac:chgData name="Karol Pawlak" userId="1f289e56184dd9d3" providerId="LiveId" clId="{0030FE08-9523-4598-822E-051BB78EFA81}" dt="2021-11-08T16:42:28.937" v="22" actId="1076"/>
          <ac:grpSpMkLst>
            <pc:docMk/>
            <pc:sldMk cId="2820593469" sldId="320"/>
            <ac:grpSpMk id="149" creationId="{DDA8A9F1-2703-4E58-8A0F-89A9E0547A87}"/>
          </ac:grpSpMkLst>
        </pc:grpChg>
        <pc:grpChg chg="mod">
          <ac:chgData name="Karol Pawlak" userId="1f289e56184dd9d3" providerId="LiveId" clId="{0030FE08-9523-4598-822E-051BB78EFA81}" dt="2021-11-08T16:42:23.713" v="21"/>
          <ac:grpSpMkLst>
            <pc:docMk/>
            <pc:sldMk cId="2820593469" sldId="320"/>
            <ac:grpSpMk id="235" creationId="{EDCB960D-1636-45CB-85DB-E88343333602}"/>
          </ac:grpSpMkLst>
        </pc:grpChg>
        <pc:grpChg chg="mod">
          <ac:chgData name="Karol Pawlak" userId="1f289e56184dd9d3" providerId="LiveId" clId="{0030FE08-9523-4598-822E-051BB78EFA81}" dt="2021-11-08T16:42:23.713" v="21"/>
          <ac:grpSpMkLst>
            <pc:docMk/>
            <pc:sldMk cId="2820593469" sldId="320"/>
            <ac:grpSpMk id="236" creationId="{BC000ACA-9382-4262-A0C0-078CC7B94901}"/>
          </ac:grpSpMkLst>
        </pc:grpChg>
        <pc:grpChg chg="mod">
          <ac:chgData name="Karol Pawlak" userId="1f289e56184dd9d3" providerId="LiveId" clId="{0030FE08-9523-4598-822E-051BB78EFA81}" dt="2021-11-08T16:42:23.713" v="21"/>
          <ac:grpSpMkLst>
            <pc:docMk/>
            <pc:sldMk cId="2820593469" sldId="320"/>
            <ac:grpSpMk id="253" creationId="{A0620F73-2BE7-45D6-A6E9-956AD3459358}"/>
          </ac:grpSpMkLst>
        </pc:grpChg>
        <pc:grpChg chg="mod">
          <ac:chgData name="Karol Pawlak" userId="1f289e56184dd9d3" providerId="LiveId" clId="{0030FE08-9523-4598-822E-051BB78EFA81}" dt="2021-11-08T16:42:23.713" v="21"/>
          <ac:grpSpMkLst>
            <pc:docMk/>
            <pc:sldMk cId="2820593469" sldId="320"/>
            <ac:grpSpMk id="254" creationId="{9B83E6ED-E1EE-4834-8239-3D0375492DE0}"/>
          </ac:grpSpMkLst>
        </pc:grpChg>
        <pc:grpChg chg="mod">
          <ac:chgData name="Karol Pawlak" userId="1f289e56184dd9d3" providerId="LiveId" clId="{0030FE08-9523-4598-822E-051BB78EFA81}" dt="2021-11-08T16:42:23.713" v="21"/>
          <ac:grpSpMkLst>
            <pc:docMk/>
            <pc:sldMk cId="2820593469" sldId="320"/>
            <ac:grpSpMk id="257" creationId="{55A415D5-8BCA-4418-BB25-6A1DE7C016B6}"/>
          </ac:grpSpMkLst>
        </pc:grpChg>
        <pc:grpChg chg="mod">
          <ac:chgData name="Karol Pawlak" userId="1f289e56184dd9d3" providerId="LiveId" clId="{0030FE08-9523-4598-822E-051BB78EFA81}" dt="2021-11-08T16:42:23.713" v="21"/>
          <ac:grpSpMkLst>
            <pc:docMk/>
            <pc:sldMk cId="2820593469" sldId="320"/>
            <ac:grpSpMk id="258" creationId="{FEC237A7-2A10-4C02-83EF-984DEB7F5869}"/>
          </ac:grpSpMkLst>
        </pc:grpChg>
        <pc:grpChg chg="add mod">
          <ac:chgData name="Karol Pawlak" userId="1f289e56184dd9d3" providerId="LiveId" clId="{0030FE08-9523-4598-822E-051BB78EFA81}" dt="2021-11-08T16:42:52.495" v="25" actId="1076"/>
          <ac:grpSpMkLst>
            <pc:docMk/>
            <pc:sldMk cId="2820593469" sldId="320"/>
            <ac:grpSpMk id="290" creationId="{C331AAC8-7F93-4D32-BEDB-A574FC36E962}"/>
          </ac:grpSpMkLst>
        </pc:grpChg>
        <pc:grpChg chg="mod">
          <ac:chgData name="Karol Pawlak" userId="1f289e56184dd9d3" providerId="LiveId" clId="{0030FE08-9523-4598-822E-051BB78EFA81}" dt="2021-11-08T16:42:52.495" v="25" actId="1076"/>
          <ac:grpSpMkLst>
            <pc:docMk/>
            <pc:sldMk cId="2820593469" sldId="320"/>
            <ac:grpSpMk id="292" creationId="{A1E3BDD0-FFE3-4EC0-8E43-986DB34BEBE0}"/>
          </ac:grpSpMkLst>
        </pc:grpChg>
        <pc:grpChg chg="mod">
          <ac:chgData name="Karol Pawlak" userId="1f289e56184dd9d3" providerId="LiveId" clId="{0030FE08-9523-4598-822E-051BB78EFA81}" dt="2021-11-08T16:42:52.495" v="25" actId="1076"/>
          <ac:grpSpMkLst>
            <pc:docMk/>
            <pc:sldMk cId="2820593469" sldId="320"/>
            <ac:grpSpMk id="298" creationId="{83F09321-5CA5-4EC2-AAD9-29B2C50A2444}"/>
          </ac:grpSpMkLst>
        </pc:grpChg>
        <pc:grpChg chg="add mod">
          <ac:chgData name="Karol Pawlak" userId="1f289e56184dd9d3" providerId="LiveId" clId="{0030FE08-9523-4598-822E-051BB78EFA81}" dt="2021-11-08T16:43:23.199" v="94" actId="1035"/>
          <ac:grpSpMkLst>
            <pc:docMk/>
            <pc:sldMk cId="2820593469" sldId="320"/>
            <ac:grpSpMk id="308" creationId="{2453BE3D-AB4A-402B-B01D-A3BCC5B3D739}"/>
          </ac:grpSpMkLst>
        </pc:grpChg>
        <pc:grpChg chg="mod">
          <ac:chgData name="Karol Pawlak" userId="1f289e56184dd9d3" providerId="LiveId" clId="{0030FE08-9523-4598-822E-051BB78EFA81}" dt="2021-11-08T16:43:23.199" v="94" actId="1035"/>
          <ac:grpSpMkLst>
            <pc:docMk/>
            <pc:sldMk cId="2820593469" sldId="320"/>
            <ac:grpSpMk id="309" creationId="{2415E6E6-67EC-4E06-A072-B328B8E2EB19}"/>
          </ac:grpSpMkLst>
        </pc:grpChg>
        <pc:grpChg chg="mod">
          <ac:chgData name="Karol Pawlak" userId="1f289e56184dd9d3" providerId="LiveId" clId="{0030FE08-9523-4598-822E-051BB78EFA81}" dt="2021-11-08T16:43:23.199" v="94" actId="1035"/>
          <ac:grpSpMkLst>
            <pc:docMk/>
            <pc:sldMk cId="2820593469" sldId="320"/>
            <ac:grpSpMk id="314" creationId="{6487EE99-35D3-4491-B12E-5A259CE710B4}"/>
          </ac:grpSpMkLst>
        </pc:grpChg>
        <pc:picChg chg="add mod">
          <ac:chgData name="Karol Pawlak" userId="1f289e56184dd9d3" providerId="LiveId" clId="{0030FE08-9523-4598-822E-051BB78EFA81}" dt="2021-11-08T16:49:52.454" v="214"/>
          <ac:picMkLst>
            <pc:docMk/>
            <pc:sldMk cId="2820593469" sldId="320"/>
            <ac:picMk id="334" creationId="{A382E459-EC5D-4755-9834-1C808E71FC3D}"/>
          </ac:picMkLst>
        </pc:picChg>
      </pc:sldChg>
      <pc:sldChg chg="addSp delSp modSp add mod modShow">
        <pc:chgData name="Karol Pawlak" userId="1f289e56184dd9d3" providerId="LiveId" clId="{0030FE08-9523-4598-822E-051BB78EFA81}" dt="2021-11-09T11:33:00.532" v="237" actId="729"/>
        <pc:sldMkLst>
          <pc:docMk/>
          <pc:sldMk cId="1919697805" sldId="321"/>
        </pc:sldMkLst>
        <pc:spChg chg="mod">
          <ac:chgData name="Karol Pawlak" userId="1f289e56184dd9d3" providerId="LiveId" clId="{0030FE08-9523-4598-822E-051BB78EFA81}" dt="2021-11-08T16:44:36.502" v="121" actId="20577"/>
          <ac:spMkLst>
            <pc:docMk/>
            <pc:sldMk cId="1919697805" sldId="321"/>
            <ac:spMk id="7" creationId="{68EFADE7-5678-49C7-BA28-4A2AACC8CF9D}"/>
          </ac:spMkLst>
        </pc:spChg>
        <pc:spChg chg="del">
          <ac:chgData name="Karol Pawlak" userId="1f289e56184dd9d3" providerId="LiveId" clId="{0030FE08-9523-4598-822E-051BB78EFA81}" dt="2021-11-08T16:44:06.184" v="112" actId="478"/>
          <ac:spMkLst>
            <pc:docMk/>
            <pc:sldMk cId="1919697805" sldId="321"/>
            <ac:spMk id="307" creationId="{4867FD7B-249A-4C12-AB86-782C29831C9B}"/>
          </ac:spMkLst>
        </pc:spChg>
        <pc:spChg chg="del">
          <ac:chgData name="Karol Pawlak" userId="1f289e56184dd9d3" providerId="LiveId" clId="{0030FE08-9523-4598-822E-051BB78EFA81}" dt="2021-11-08T16:44:16.558" v="114" actId="478"/>
          <ac:spMkLst>
            <pc:docMk/>
            <pc:sldMk cId="1919697805" sldId="321"/>
            <ac:spMk id="333" creationId="{D7FDBF0A-6358-4319-A3A3-9F07813B0EB4}"/>
          </ac:spMkLst>
        </pc:spChg>
        <pc:spChg chg="add mod">
          <ac:chgData name="Karol Pawlak" userId="1f289e56184dd9d3" providerId="LiveId" clId="{0030FE08-9523-4598-822E-051BB78EFA81}" dt="2021-11-08T16:45:30.516" v="152" actId="1038"/>
          <ac:spMkLst>
            <pc:docMk/>
            <pc:sldMk cId="1919697805" sldId="321"/>
            <ac:spMk id="334" creationId="{DBB9C78F-C406-40EC-B708-761E20767E1A}"/>
          </ac:spMkLst>
        </pc:spChg>
        <pc:spChg chg="add mod">
          <ac:chgData name="Karol Pawlak" userId="1f289e56184dd9d3" providerId="LiveId" clId="{0030FE08-9523-4598-822E-051BB78EFA81}" dt="2021-11-08T16:45:30.516" v="152" actId="1038"/>
          <ac:spMkLst>
            <pc:docMk/>
            <pc:sldMk cId="1919697805" sldId="321"/>
            <ac:spMk id="335" creationId="{CB167293-C92C-4505-AC52-427AE35C6442}"/>
          </ac:spMkLst>
        </pc:spChg>
        <pc:spChg chg="add mod">
          <ac:chgData name="Karol Pawlak" userId="1f289e56184dd9d3" providerId="LiveId" clId="{0030FE08-9523-4598-822E-051BB78EFA81}" dt="2021-11-08T16:45:30.516" v="152" actId="1038"/>
          <ac:spMkLst>
            <pc:docMk/>
            <pc:sldMk cId="1919697805" sldId="321"/>
            <ac:spMk id="336" creationId="{FE40C6BA-1289-4A64-9530-9A8A9E13B0C3}"/>
          </ac:spMkLst>
        </pc:spChg>
        <pc:spChg chg="mod">
          <ac:chgData name="Karol Pawlak" userId="1f289e56184dd9d3" providerId="LiveId" clId="{0030FE08-9523-4598-822E-051BB78EFA81}" dt="2021-11-08T16:45:30.516" v="152" actId="1038"/>
          <ac:spMkLst>
            <pc:docMk/>
            <pc:sldMk cId="1919697805" sldId="321"/>
            <ac:spMk id="338" creationId="{60BA9212-40FF-40E3-9934-90C969884F13}"/>
          </ac:spMkLst>
        </pc:spChg>
        <pc:spChg chg="mod">
          <ac:chgData name="Karol Pawlak" userId="1f289e56184dd9d3" providerId="LiveId" clId="{0030FE08-9523-4598-822E-051BB78EFA81}" dt="2021-11-08T16:45:30.516" v="152" actId="1038"/>
          <ac:spMkLst>
            <pc:docMk/>
            <pc:sldMk cId="1919697805" sldId="321"/>
            <ac:spMk id="339" creationId="{4AA43194-D13F-48D7-A884-7DC4EFAE96B8}"/>
          </ac:spMkLst>
        </pc:spChg>
        <pc:spChg chg="mod">
          <ac:chgData name="Karol Pawlak" userId="1f289e56184dd9d3" providerId="LiveId" clId="{0030FE08-9523-4598-822E-051BB78EFA81}" dt="2021-11-08T16:45:30.516" v="152" actId="1038"/>
          <ac:spMkLst>
            <pc:docMk/>
            <pc:sldMk cId="1919697805" sldId="321"/>
            <ac:spMk id="340" creationId="{029E6856-2181-4208-8AAE-81B9621E17BA}"/>
          </ac:spMkLst>
        </pc:spChg>
        <pc:spChg chg="mod">
          <ac:chgData name="Karol Pawlak" userId="1f289e56184dd9d3" providerId="LiveId" clId="{0030FE08-9523-4598-822E-051BB78EFA81}" dt="2021-11-08T16:45:30.516" v="152" actId="1038"/>
          <ac:spMkLst>
            <pc:docMk/>
            <pc:sldMk cId="1919697805" sldId="321"/>
            <ac:spMk id="341" creationId="{ED0C61DC-2EDF-4BDC-8514-BE42A1BE78A5}"/>
          </ac:spMkLst>
        </pc:spChg>
        <pc:spChg chg="mod">
          <ac:chgData name="Karol Pawlak" userId="1f289e56184dd9d3" providerId="LiveId" clId="{0030FE08-9523-4598-822E-051BB78EFA81}" dt="2021-11-08T16:45:30.516" v="152" actId="1038"/>
          <ac:spMkLst>
            <pc:docMk/>
            <pc:sldMk cId="1919697805" sldId="321"/>
            <ac:spMk id="342" creationId="{35943053-DDC3-46BC-ABD2-419CA7E5D9EA}"/>
          </ac:spMkLst>
        </pc:spChg>
        <pc:spChg chg="mod">
          <ac:chgData name="Karol Pawlak" userId="1f289e56184dd9d3" providerId="LiveId" clId="{0030FE08-9523-4598-822E-051BB78EFA81}" dt="2021-11-08T16:45:30.516" v="152" actId="1038"/>
          <ac:spMkLst>
            <pc:docMk/>
            <pc:sldMk cId="1919697805" sldId="321"/>
            <ac:spMk id="343" creationId="{FD2244F2-0EAF-4259-B199-92C15FF9100B}"/>
          </ac:spMkLst>
        </pc:spChg>
        <pc:spChg chg="mod">
          <ac:chgData name="Karol Pawlak" userId="1f289e56184dd9d3" providerId="LiveId" clId="{0030FE08-9523-4598-822E-051BB78EFA81}" dt="2021-11-08T16:45:30.516" v="152" actId="1038"/>
          <ac:spMkLst>
            <pc:docMk/>
            <pc:sldMk cId="1919697805" sldId="321"/>
            <ac:spMk id="344" creationId="{F118E644-C21D-42D4-A903-73D1FA17FA67}"/>
          </ac:spMkLst>
        </pc:spChg>
        <pc:spChg chg="mod">
          <ac:chgData name="Karol Pawlak" userId="1f289e56184dd9d3" providerId="LiveId" clId="{0030FE08-9523-4598-822E-051BB78EFA81}" dt="2021-11-08T16:45:30.516" v="152" actId="1038"/>
          <ac:spMkLst>
            <pc:docMk/>
            <pc:sldMk cId="1919697805" sldId="321"/>
            <ac:spMk id="345" creationId="{C76F6E11-F750-4AF0-AFBE-4BD89A650215}"/>
          </ac:spMkLst>
        </pc:spChg>
        <pc:spChg chg="mod">
          <ac:chgData name="Karol Pawlak" userId="1f289e56184dd9d3" providerId="LiveId" clId="{0030FE08-9523-4598-822E-051BB78EFA81}" dt="2021-11-08T16:45:30.516" v="152" actId="1038"/>
          <ac:spMkLst>
            <pc:docMk/>
            <pc:sldMk cId="1919697805" sldId="321"/>
            <ac:spMk id="346" creationId="{D95451DB-D2C9-4AA9-BFB8-DFF0BEB5DA4E}"/>
          </ac:spMkLst>
        </pc:spChg>
        <pc:spChg chg="mod">
          <ac:chgData name="Karol Pawlak" userId="1f289e56184dd9d3" providerId="LiveId" clId="{0030FE08-9523-4598-822E-051BB78EFA81}" dt="2021-11-08T16:45:30.516" v="152" actId="1038"/>
          <ac:spMkLst>
            <pc:docMk/>
            <pc:sldMk cId="1919697805" sldId="321"/>
            <ac:spMk id="347" creationId="{05BC5402-47A1-4D97-A606-29DF2462F6DC}"/>
          </ac:spMkLst>
        </pc:spChg>
        <pc:spChg chg="mod">
          <ac:chgData name="Karol Pawlak" userId="1f289e56184dd9d3" providerId="LiveId" clId="{0030FE08-9523-4598-822E-051BB78EFA81}" dt="2021-11-08T16:45:30.516" v="152" actId="1038"/>
          <ac:spMkLst>
            <pc:docMk/>
            <pc:sldMk cId="1919697805" sldId="321"/>
            <ac:spMk id="348" creationId="{D158C2B9-5890-477C-9A80-32E17BE82213}"/>
          </ac:spMkLst>
        </pc:spChg>
        <pc:spChg chg="mod">
          <ac:chgData name="Karol Pawlak" userId="1f289e56184dd9d3" providerId="LiveId" clId="{0030FE08-9523-4598-822E-051BB78EFA81}" dt="2021-11-08T16:45:30.516" v="152" actId="1038"/>
          <ac:spMkLst>
            <pc:docMk/>
            <pc:sldMk cId="1919697805" sldId="321"/>
            <ac:spMk id="351" creationId="{E4364275-1D51-4494-A347-758F190EE1F3}"/>
          </ac:spMkLst>
        </pc:spChg>
        <pc:spChg chg="mod">
          <ac:chgData name="Karol Pawlak" userId="1f289e56184dd9d3" providerId="LiveId" clId="{0030FE08-9523-4598-822E-051BB78EFA81}" dt="2021-11-08T16:45:30.516" v="152" actId="1038"/>
          <ac:spMkLst>
            <pc:docMk/>
            <pc:sldMk cId="1919697805" sldId="321"/>
            <ac:spMk id="352" creationId="{7F924FAB-DE57-48AB-991B-1A14B62F7CA0}"/>
          </ac:spMkLst>
        </pc:spChg>
        <pc:spChg chg="mod">
          <ac:chgData name="Karol Pawlak" userId="1f289e56184dd9d3" providerId="LiveId" clId="{0030FE08-9523-4598-822E-051BB78EFA81}" dt="2021-11-08T16:45:30.516" v="152" actId="1038"/>
          <ac:spMkLst>
            <pc:docMk/>
            <pc:sldMk cId="1919697805" sldId="321"/>
            <ac:spMk id="353" creationId="{9B8B51F6-0FA7-4CF7-8A46-22824D9A95B5}"/>
          </ac:spMkLst>
        </pc:spChg>
        <pc:spChg chg="mod">
          <ac:chgData name="Karol Pawlak" userId="1f289e56184dd9d3" providerId="LiveId" clId="{0030FE08-9523-4598-822E-051BB78EFA81}" dt="2021-11-08T16:45:30.516" v="152" actId="1038"/>
          <ac:spMkLst>
            <pc:docMk/>
            <pc:sldMk cId="1919697805" sldId="321"/>
            <ac:spMk id="354" creationId="{83DA4822-37D4-4ADE-AC2B-469C258044DF}"/>
          </ac:spMkLst>
        </pc:spChg>
        <pc:spChg chg="mod">
          <ac:chgData name="Karol Pawlak" userId="1f289e56184dd9d3" providerId="LiveId" clId="{0030FE08-9523-4598-822E-051BB78EFA81}" dt="2021-11-08T16:45:30.516" v="152" actId="1038"/>
          <ac:spMkLst>
            <pc:docMk/>
            <pc:sldMk cId="1919697805" sldId="321"/>
            <ac:spMk id="355" creationId="{041DBCED-4735-498F-AD96-82949FE5CC5B}"/>
          </ac:spMkLst>
        </pc:spChg>
        <pc:spChg chg="mod">
          <ac:chgData name="Karol Pawlak" userId="1f289e56184dd9d3" providerId="LiveId" clId="{0030FE08-9523-4598-822E-051BB78EFA81}" dt="2021-11-08T16:45:30.516" v="152" actId="1038"/>
          <ac:spMkLst>
            <pc:docMk/>
            <pc:sldMk cId="1919697805" sldId="321"/>
            <ac:spMk id="356" creationId="{E2BA6097-445E-4394-90DE-DEF53CC6D4B4}"/>
          </ac:spMkLst>
        </pc:spChg>
        <pc:spChg chg="mod">
          <ac:chgData name="Karol Pawlak" userId="1f289e56184dd9d3" providerId="LiveId" clId="{0030FE08-9523-4598-822E-051BB78EFA81}" dt="2021-11-08T16:45:30.516" v="152" actId="1038"/>
          <ac:spMkLst>
            <pc:docMk/>
            <pc:sldMk cId="1919697805" sldId="321"/>
            <ac:spMk id="357" creationId="{EFE0D408-6EEC-4935-8246-F57B689440DC}"/>
          </ac:spMkLst>
        </pc:spChg>
        <pc:spChg chg="mod">
          <ac:chgData name="Karol Pawlak" userId="1f289e56184dd9d3" providerId="LiveId" clId="{0030FE08-9523-4598-822E-051BB78EFA81}" dt="2021-11-08T16:45:30.516" v="152" actId="1038"/>
          <ac:spMkLst>
            <pc:docMk/>
            <pc:sldMk cId="1919697805" sldId="321"/>
            <ac:spMk id="358" creationId="{B5F64587-FFD6-4AEA-A486-17F2E7FCB007}"/>
          </ac:spMkLst>
        </pc:spChg>
        <pc:spChg chg="mod">
          <ac:chgData name="Karol Pawlak" userId="1f289e56184dd9d3" providerId="LiveId" clId="{0030FE08-9523-4598-822E-051BB78EFA81}" dt="2021-11-08T16:45:30.516" v="152" actId="1038"/>
          <ac:spMkLst>
            <pc:docMk/>
            <pc:sldMk cId="1919697805" sldId="321"/>
            <ac:spMk id="359" creationId="{79BFA094-4379-4D88-8FE3-B838F2827002}"/>
          </ac:spMkLst>
        </pc:spChg>
        <pc:spChg chg="mod">
          <ac:chgData name="Karol Pawlak" userId="1f289e56184dd9d3" providerId="LiveId" clId="{0030FE08-9523-4598-822E-051BB78EFA81}" dt="2021-11-08T16:45:30.516" v="152" actId="1038"/>
          <ac:spMkLst>
            <pc:docMk/>
            <pc:sldMk cId="1919697805" sldId="321"/>
            <ac:spMk id="360" creationId="{B2C72C30-A984-4A73-8F8E-F80E70100F7D}"/>
          </ac:spMkLst>
        </pc:spChg>
        <pc:spChg chg="mod">
          <ac:chgData name="Karol Pawlak" userId="1f289e56184dd9d3" providerId="LiveId" clId="{0030FE08-9523-4598-822E-051BB78EFA81}" dt="2021-11-08T16:45:30.516" v="152" actId="1038"/>
          <ac:spMkLst>
            <pc:docMk/>
            <pc:sldMk cId="1919697805" sldId="321"/>
            <ac:spMk id="361" creationId="{77EC36C6-19C0-4286-9A4D-319C2BE20F4A}"/>
          </ac:spMkLst>
        </pc:spChg>
        <pc:spChg chg="mod">
          <ac:chgData name="Karol Pawlak" userId="1f289e56184dd9d3" providerId="LiveId" clId="{0030FE08-9523-4598-822E-051BB78EFA81}" dt="2021-11-08T16:45:30.516" v="152" actId="1038"/>
          <ac:spMkLst>
            <pc:docMk/>
            <pc:sldMk cId="1919697805" sldId="321"/>
            <ac:spMk id="362" creationId="{E81F32C1-106F-47A6-9FB6-4B2047A79F9B}"/>
          </ac:spMkLst>
        </pc:spChg>
        <pc:spChg chg="mod">
          <ac:chgData name="Karol Pawlak" userId="1f289e56184dd9d3" providerId="LiveId" clId="{0030FE08-9523-4598-822E-051BB78EFA81}" dt="2021-11-08T16:45:30.516" v="152" actId="1038"/>
          <ac:spMkLst>
            <pc:docMk/>
            <pc:sldMk cId="1919697805" sldId="321"/>
            <ac:spMk id="363" creationId="{1DD2B8FF-5154-4473-A9E7-16E4FF769C8A}"/>
          </ac:spMkLst>
        </pc:spChg>
        <pc:spChg chg="mod">
          <ac:chgData name="Karol Pawlak" userId="1f289e56184dd9d3" providerId="LiveId" clId="{0030FE08-9523-4598-822E-051BB78EFA81}" dt="2021-11-08T16:45:30.516" v="152" actId="1038"/>
          <ac:spMkLst>
            <pc:docMk/>
            <pc:sldMk cId="1919697805" sldId="321"/>
            <ac:spMk id="364" creationId="{4763033B-88E7-43CD-9269-A2364EE0C9C0}"/>
          </ac:spMkLst>
        </pc:spChg>
        <pc:spChg chg="mod">
          <ac:chgData name="Karol Pawlak" userId="1f289e56184dd9d3" providerId="LiveId" clId="{0030FE08-9523-4598-822E-051BB78EFA81}" dt="2021-11-08T16:45:30.516" v="152" actId="1038"/>
          <ac:spMkLst>
            <pc:docMk/>
            <pc:sldMk cId="1919697805" sldId="321"/>
            <ac:spMk id="365" creationId="{1ED2C402-0370-4BAC-A312-444A92EE9726}"/>
          </ac:spMkLst>
        </pc:spChg>
        <pc:spChg chg="mod">
          <ac:chgData name="Karol Pawlak" userId="1f289e56184dd9d3" providerId="LiveId" clId="{0030FE08-9523-4598-822E-051BB78EFA81}" dt="2021-11-08T16:45:30.516" v="152" actId="1038"/>
          <ac:spMkLst>
            <pc:docMk/>
            <pc:sldMk cId="1919697805" sldId="321"/>
            <ac:spMk id="366" creationId="{DD755BA4-1917-430D-9B1F-BDB97F8DB021}"/>
          </ac:spMkLst>
        </pc:spChg>
        <pc:spChg chg="mod">
          <ac:chgData name="Karol Pawlak" userId="1f289e56184dd9d3" providerId="LiveId" clId="{0030FE08-9523-4598-822E-051BB78EFA81}" dt="2021-11-08T16:45:30.516" v="152" actId="1038"/>
          <ac:spMkLst>
            <pc:docMk/>
            <pc:sldMk cId="1919697805" sldId="321"/>
            <ac:spMk id="367" creationId="{6752DCB6-5CAC-4D2D-899E-9E8782EB189E}"/>
          </ac:spMkLst>
        </pc:spChg>
        <pc:spChg chg="mod">
          <ac:chgData name="Karol Pawlak" userId="1f289e56184dd9d3" providerId="LiveId" clId="{0030FE08-9523-4598-822E-051BB78EFA81}" dt="2021-11-08T16:45:30.516" v="152" actId="1038"/>
          <ac:spMkLst>
            <pc:docMk/>
            <pc:sldMk cId="1919697805" sldId="321"/>
            <ac:spMk id="368" creationId="{7CCA97CC-9D7C-4D8E-8073-4058CF528F08}"/>
          </ac:spMkLst>
        </pc:spChg>
        <pc:spChg chg="mod">
          <ac:chgData name="Karol Pawlak" userId="1f289e56184dd9d3" providerId="LiveId" clId="{0030FE08-9523-4598-822E-051BB78EFA81}" dt="2021-11-08T16:45:30.516" v="152" actId="1038"/>
          <ac:spMkLst>
            <pc:docMk/>
            <pc:sldMk cId="1919697805" sldId="321"/>
            <ac:spMk id="369" creationId="{914029A2-24C0-4AD8-980D-D51FCD12643E}"/>
          </ac:spMkLst>
        </pc:spChg>
        <pc:spChg chg="mod">
          <ac:chgData name="Karol Pawlak" userId="1f289e56184dd9d3" providerId="LiveId" clId="{0030FE08-9523-4598-822E-051BB78EFA81}" dt="2021-11-08T16:45:30.516" v="152" actId="1038"/>
          <ac:spMkLst>
            <pc:docMk/>
            <pc:sldMk cId="1919697805" sldId="321"/>
            <ac:spMk id="370" creationId="{2574C8FF-AC33-432A-88A1-C92A0DFF563C}"/>
          </ac:spMkLst>
        </pc:spChg>
        <pc:spChg chg="mod">
          <ac:chgData name="Karol Pawlak" userId="1f289e56184dd9d3" providerId="LiveId" clId="{0030FE08-9523-4598-822E-051BB78EFA81}" dt="2021-11-08T16:45:30.516" v="152" actId="1038"/>
          <ac:spMkLst>
            <pc:docMk/>
            <pc:sldMk cId="1919697805" sldId="321"/>
            <ac:spMk id="371" creationId="{612AB81A-66F6-46D0-8A29-1B28E16C5F8B}"/>
          </ac:spMkLst>
        </pc:spChg>
        <pc:spChg chg="mod">
          <ac:chgData name="Karol Pawlak" userId="1f289e56184dd9d3" providerId="LiveId" clId="{0030FE08-9523-4598-822E-051BB78EFA81}" dt="2021-11-08T16:45:30.516" v="152" actId="1038"/>
          <ac:spMkLst>
            <pc:docMk/>
            <pc:sldMk cId="1919697805" sldId="321"/>
            <ac:spMk id="372" creationId="{24CECFD6-EC6C-4E34-91E2-323924835E5A}"/>
          </ac:spMkLst>
        </pc:spChg>
        <pc:spChg chg="mod">
          <ac:chgData name="Karol Pawlak" userId="1f289e56184dd9d3" providerId="LiveId" clId="{0030FE08-9523-4598-822E-051BB78EFA81}" dt="2021-11-08T16:45:30.516" v="152" actId="1038"/>
          <ac:spMkLst>
            <pc:docMk/>
            <pc:sldMk cId="1919697805" sldId="321"/>
            <ac:spMk id="373" creationId="{F0DB7AC8-D5E0-4E0E-93C4-F59EC525A0AC}"/>
          </ac:spMkLst>
        </pc:spChg>
        <pc:spChg chg="mod">
          <ac:chgData name="Karol Pawlak" userId="1f289e56184dd9d3" providerId="LiveId" clId="{0030FE08-9523-4598-822E-051BB78EFA81}" dt="2021-11-08T16:45:30.516" v="152" actId="1038"/>
          <ac:spMkLst>
            <pc:docMk/>
            <pc:sldMk cId="1919697805" sldId="321"/>
            <ac:spMk id="374" creationId="{6E992A55-5455-43CB-9469-9C3819A45183}"/>
          </ac:spMkLst>
        </pc:spChg>
        <pc:spChg chg="mod">
          <ac:chgData name="Karol Pawlak" userId="1f289e56184dd9d3" providerId="LiveId" clId="{0030FE08-9523-4598-822E-051BB78EFA81}" dt="2021-11-08T16:45:30.516" v="152" actId="1038"/>
          <ac:spMkLst>
            <pc:docMk/>
            <pc:sldMk cId="1919697805" sldId="321"/>
            <ac:spMk id="375" creationId="{F11AD92B-87EA-41ED-AEA1-E40C7911A490}"/>
          </ac:spMkLst>
        </pc:spChg>
        <pc:spChg chg="mod">
          <ac:chgData name="Karol Pawlak" userId="1f289e56184dd9d3" providerId="LiveId" clId="{0030FE08-9523-4598-822E-051BB78EFA81}" dt="2021-11-08T16:45:30.516" v="152" actId="1038"/>
          <ac:spMkLst>
            <pc:docMk/>
            <pc:sldMk cId="1919697805" sldId="321"/>
            <ac:spMk id="376" creationId="{9696779A-7656-4E25-A15C-C840A7DDCC0F}"/>
          </ac:spMkLst>
        </pc:spChg>
        <pc:spChg chg="mod">
          <ac:chgData name="Karol Pawlak" userId="1f289e56184dd9d3" providerId="LiveId" clId="{0030FE08-9523-4598-822E-051BB78EFA81}" dt="2021-11-08T16:45:30.516" v="152" actId="1038"/>
          <ac:spMkLst>
            <pc:docMk/>
            <pc:sldMk cId="1919697805" sldId="321"/>
            <ac:spMk id="377" creationId="{9D1BED6E-2BB3-4E55-B15F-09E5AEB487CE}"/>
          </ac:spMkLst>
        </pc:spChg>
        <pc:spChg chg="mod">
          <ac:chgData name="Karol Pawlak" userId="1f289e56184dd9d3" providerId="LiveId" clId="{0030FE08-9523-4598-822E-051BB78EFA81}" dt="2021-11-08T16:45:30.516" v="152" actId="1038"/>
          <ac:spMkLst>
            <pc:docMk/>
            <pc:sldMk cId="1919697805" sldId="321"/>
            <ac:spMk id="378" creationId="{351A96B6-2083-4EDA-BC5C-22AB86817F41}"/>
          </ac:spMkLst>
        </pc:spChg>
        <pc:spChg chg="mod">
          <ac:chgData name="Karol Pawlak" userId="1f289e56184dd9d3" providerId="LiveId" clId="{0030FE08-9523-4598-822E-051BB78EFA81}" dt="2021-11-08T16:45:30.516" v="152" actId="1038"/>
          <ac:spMkLst>
            <pc:docMk/>
            <pc:sldMk cId="1919697805" sldId="321"/>
            <ac:spMk id="379" creationId="{3E825853-AABF-4B9D-A247-2EC366113C2B}"/>
          </ac:spMkLst>
        </pc:spChg>
        <pc:spChg chg="mod">
          <ac:chgData name="Karol Pawlak" userId="1f289e56184dd9d3" providerId="LiveId" clId="{0030FE08-9523-4598-822E-051BB78EFA81}" dt="2021-11-08T16:45:30.516" v="152" actId="1038"/>
          <ac:spMkLst>
            <pc:docMk/>
            <pc:sldMk cId="1919697805" sldId="321"/>
            <ac:spMk id="380" creationId="{95811BEB-89E7-47DD-BB55-7DE90173879C}"/>
          </ac:spMkLst>
        </pc:spChg>
        <pc:spChg chg="mod">
          <ac:chgData name="Karol Pawlak" userId="1f289e56184dd9d3" providerId="LiveId" clId="{0030FE08-9523-4598-822E-051BB78EFA81}" dt="2021-11-08T16:45:30.516" v="152" actId="1038"/>
          <ac:spMkLst>
            <pc:docMk/>
            <pc:sldMk cId="1919697805" sldId="321"/>
            <ac:spMk id="381" creationId="{0B44C7B0-0517-4356-A677-16F495DF7723}"/>
          </ac:spMkLst>
        </pc:spChg>
        <pc:spChg chg="mod">
          <ac:chgData name="Karol Pawlak" userId="1f289e56184dd9d3" providerId="LiveId" clId="{0030FE08-9523-4598-822E-051BB78EFA81}" dt="2021-11-08T16:45:30.516" v="152" actId="1038"/>
          <ac:spMkLst>
            <pc:docMk/>
            <pc:sldMk cId="1919697805" sldId="321"/>
            <ac:spMk id="382" creationId="{073DA380-265C-41DA-80E5-A5DB63506F65}"/>
          </ac:spMkLst>
        </pc:spChg>
        <pc:spChg chg="mod">
          <ac:chgData name="Karol Pawlak" userId="1f289e56184dd9d3" providerId="LiveId" clId="{0030FE08-9523-4598-822E-051BB78EFA81}" dt="2021-11-08T16:45:30.516" v="152" actId="1038"/>
          <ac:spMkLst>
            <pc:docMk/>
            <pc:sldMk cId="1919697805" sldId="321"/>
            <ac:spMk id="383" creationId="{74D485F1-AD3F-4A8A-9DDE-99756EB1B0BC}"/>
          </ac:spMkLst>
        </pc:spChg>
        <pc:spChg chg="mod">
          <ac:chgData name="Karol Pawlak" userId="1f289e56184dd9d3" providerId="LiveId" clId="{0030FE08-9523-4598-822E-051BB78EFA81}" dt="2021-11-08T16:45:30.516" v="152" actId="1038"/>
          <ac:spMkLst>
            <pc:docMk/>
            <pc:sldMk cId="1919697805" sldId="321"/>
            <ac:spMk id="385" creationId="{A38E7887-1FAE-4F3A-BE54-CEA428308F75}"/>
          </ac:spMkLst>
        </pc:spChg>
        <pc:spChg chg="mod">
          <ac:chgData name="Karol Pawlak" userId="1f289e56184dd9d3" providerId="LiveId" clId="{0030FE08-9523-4598-822E-051BB78EFA81}" dt="2021-11-08T16:45:30.516" v="152" actId="1038"/>
          <ac:spMkLst>
            <pc:docMk/>
            <pc:sldMk cId="1919697805" sldId="321"/>
            <ac:spMk id="386" creationId="{5CCEE383-3E3A-49F5-98D8-14878C3F8311}"/>
          </ac:spMkLst>
        </pc:spChg>
        <pc:spChg chg="mod">
          <ac:chgData name="Karol Pawlak" userId="1f289e56184dd9d3" providerId="LiveId" clId="{0030FE08-9523-4598-822E-051BB78EFA81}" dt="2021-11-08T16:45:30.516" v="152" actId="1038"/>
          <ac:spMkLst>
            <pc:docMk/>
            <pc:sldMk cId="1919697805" sldId="321"/>
            <ac:spMk id="387" creationId="{F597174C-B1B3-49EE-A54D-BBB8C838EE3D}"/>
          </ac:spMkLst>
        </pc:spChg>
        <pc:spChg chg="mod">
          <ac:chgData name="Karol Pawlak" userId="1f289e56184dd9d3" providerId="LiveId" clId="{0030FE08-9523-4598-822E-051BB78EFA81}" dt="2021-11-08T16:45:30.516" v="152" actId="1038"/>
          <ac:spMkLst>
            <pc:docMk/>
            <pc:sldMk cId="1919697805" sldId="321"/>
            <ac:spMk id="388" creationId="{2866BDA0-F52C-42DD-8CAA-A00238EED8B3}"/>
          </ac:spMkLst>
        </pc:spChg>
        <pc:spChg chg="mod">
          <ac:chgData name="Karol Pawlak" userId="1f289e56184dd9d3" providerId="LiveId" clId="{0030FE08-9523-4598-822E-051BB78EFA81}" dt="2021-11-08T16:45:30.516" v="152" actId="1038"/>
          <ac:spMkLst>
            <pc:docMk/>
            <pc:sldMk cId="1919697805" sldId="321"/>
            <ac:spMk id="389" creationId="{B82CA231-4C7F-477E-8BE0-96B0C0279692}"/>
          </ac:spMkLst>
        </pc:spChg>
        <pc:spChg chg="mod">
          <ac:chgData name="Karol Pawlak" userId="1f289e56184dd9d3" providerId="LiveId" clId="{0030FE08-9523-4598-822E-051BB78EFA81}" dt="2021-11-08T16:45:30.516" v="152" actId="1038"/>
          <ac:spMkLst>
            <pc:docMk/>
            <pc:sldMk cId="1919697805" sldId="321"/>
            <ac:spMk id="390" creationId="{2B1E7FBF-B4B7-428F-8B96-BFEB6469D596}"/>
          </ac:spMkLst>
        </pc:spChg>
        <pc:spChg chg="mod">
          <ac:chgData name="Karol Pawlak" userId="1f289e56184dd9d3" providerId="LiveId" clId="{0030FE08-9523-4598-822E-051BB78EFA81}" dt="2021-11-08T16:45:30.516" v="152" actId="1038"/>
          <ac:spMkLst>
            <pc:docMk/>
            <pc:sldMk cId="1919697805" sldId="321"/>
            <ac:spMk id="391" creationId="{A641B7D0-460D-4A9F-994E-D144AF49AD1D}"/>
          </ac:spMkLst>
        </pc:spChg>
        <pc:spChg chg="mod">
          <ac:chgData name="Karol Pawlak" userId="1f289e56184dd9d3" providerId="LiveId" clId="{0030FE08-9523-4598-822E-051BB78EFA81}" dt="2021-11-08T16:45:30.516" v="152" actId="1038"/>
          <ac:spMkLst>
            <pc:docMk/>
            <pc:sldMk cId="1919697805" sldId="321"/>
            <ac:spMk id="392" creationId="{EB7A88EE-86B6-452E-85A0-0BBD46BC198F}"/>
          </ac:spMkLst>
        </pc:spChg>
        <pc:spChg chg="mod">
          <ac:chgData name="Karol Pawlak" userId="1f289e56184dd9d3" providerId="LiveId" clId="{0030FE08-9523-4598-822E-051BB78EFA81}" dt="2021-11-08T16:45:30.516" v="152" actId="1038"/>
          <ac:spMkLst>
            <pc:docMk/>
            <pc:sldMk cId="1919697805" sldId="321"/>
            <ac:spMk id="393" creationId="{9DBFF219-3A45-4F26-A983-1074F4DA3352}"/>
          </ac:spMkLst>
        </pc:spChg>
        <pc:spChg chg="mod">
          <ac:chgData name="Karol Pawlak" userId="1f289e56184dd9d3" providerId="LiveId" clId="{0030FE08-9523-4598-822E-051BB78EFA81}" dt="2021-11-08T16:45:30.516" v="152" actId="1038"/>
          <ac:spMkLst>
            <pc:docMk/>
            <pc:sldMk cId="1919697805" sldId="321"/>
            <ac:spMk id="394" creationId="{A95FDCCF-F56D-491D-B6AB-8016B4087DB2}"/>
          </ac:spMkLst>
        </pc:spChg>
        <pc:spChg chg="mod">
          <ac:chgData name="Karol Pawlak" userId="1f289e56184dd9d3" providerId="LiveId" clId="{0030FE08-9523-4598-822E-051BB78EFA81}" dt="2021-11-08T16:45:30.516" v="152" actId="1038"/>
          <ac:spMkLst>
            <pc:docMk/>
            <pc:sldMk cId="1919697805" sldId="321"/>
            <ac:spMk id="395" creationId="{AEDF10EA-61A0-4373-A47E-3014B1F9EFDF}"/>
          </ac:spMkLst>
        </pc:spChg>
        <pc:spChg chg="mod">
          <ac:chgData name="Karol Pawlak" userId="1f289e56184dd9d3" providerId="LiveId" clId="{0030FE08-9523-4598-822E-051BB78EFA81}" dt="2021-11-08T16:45:30.516" v="152" actId="1038"/>
          <ac:spMkLst>
            <pc:docMk/>
            <pc:sldMk cId="1919697805" sldId="321"/>
            <ac:spMk id="396" creationId="{49DF8B78-8081-4CC5-A50C-524AA11931E1}"/>
          </ac:spMkLst>
        </pc:spChg>
        <pc:spChg chg="mod">
          <ac:chgData name="Karol Pawlak" userId="1f289e56184dd9d3" providerId="LiveId" clId="{0030FE08-9523-4598-822E-051BB78EFA81}" dt="2021-11-08T16:45:30.516" v="152" actId="1038"/>
          <ac:spMkLst>
            <pc:docMk/>
            <pc:sldMk cId="1919697805" sldId="321"/>
            <ac:spMk id="397" creationId="{F2B0A0FC-2220-4823-AB1B-A678E4745885}"/>
          </ac:spMkLst>
        </pc:spChg>
        <pc:spChg chg="mod">
          <ac:chgData name="Karol Pawlak" userId="1f289e56184dd9d3" providerId="LiveId" clId="{0030FE08-9523-4598-822E-051BB78EFA81}" dt="2021-11-08T16:45:30.516" v="152" actId="1038"/>
          <ac:spMkLst>
            <pc:docMk/>
            <pc:sldMk cId="1919697805" sldId="321"/>
            <ac:spMk id="398" creationId="{45FFFF88-5112-4EE3-A98F-A9B2B0D211F7}"/>
          </ac:spMkLst>
        </pc:spChg>
        <pc:spChg chg="mod">
          <ac:chgData name="Karol Pawlak" userId="1f289e56184dd9d3" providerId="LiveId" clId="{0030FE08-9523-4598-822E-051BB78EFA81}" dt="2021-11-08T16:45:30.516" v="152" actId="1038"/>
          <ac:spMkLst>
            <pc:docMk/>
            <pc:sldMk cId="1919697805" sldId="321"/>
            <ac:spMk id="399" creationId="{282BDF2E-46C2-4E28-801C-6F399B7343EE}"/>
          </ac:spMkLst>
        </pc:spChg>
        <pc:spChg chg="mod">
          <ac:chgData name="Karol Pawlak" userId="1f289e56184dd9d3" providerId="LiveId" clId="{0030FE08-9523-4598-822E-051BB78EFA81}" dt="2021-11-08T16:45:30.516" v="152" actId="1038"/>
          <ac:spMkLst>
            <pc:docMk/>
            <pc:sldMk cId="1919697805" sldId="321"/>
            <ac:spMk id="400" creationId="{E75FEB5E-C1C9-49BF-B8E0-CEF899C62933}"/>
          </ac:spMkLst>
        </pc:spChg>
        <pc:spChg chg="mod">
          <ac:chgData name="Karol Pawlak" userId="1f289e56184dd9d3" providerId="LiveId" clId="{0030FE08-9523-4598-822E-051BB78EFA81}" dt="2021-11-08T16:45:30.516" v="152" actId="1038"/>
          <ac:spMkLst>
            <pc:docMk/>
            <pc:sldMk cId="1919697805" sldId="321"/>
            <ac:spMk id="401" creationId="{E03D0E44-D02B-49A3-A2FC-CA59665FB1FE}"/>
          </ac:spMkLst>
        </pc:spChg>
        <pc:spChg chg="mod">
          <ac:chgData name="Karol Pawlak" userId="1f289e56184dd9d3" providerId="LiveId" clId="{0030FE08-9523-4598-822E-051BB78EFA81}" dt="2021-11-08T16:45:30.516" v="152" actId="1038"/>
          <ac:spMkLst>
            <pc:docMk/>
            <pc:sldMk cId="1919697805" sldId="321"/>
            <ac:spMk id="402" creationId="{FFD64AA9-3C95-4721-8E99-20792CF84C50}"/>
          </ac:spMkLst>
        </pc:spChg>
        <pc:spChg chg="mod">
          <ac:chgData name="Karol Pawlak" userId="1f289e56184dd9d3" providerId="LiveId" clId="{0030FE08-9523-4598-822E-051BB78EFA81}" dt="2021-11-08T16:45:30.516" v="152" actId="1038"/>
          <ac:spMkLst>
            <pc:docMk/>
            <pc:sldMk cId="1919697805" sldId="321"/>
            <ac:spMk id="403" creationId="{8B36132C-0ED6-464B-9AA6-C22C3E304502}"/>
          </ac:spMkLst>
        </pc:spChg>
        <pc:spChg chg="mod">
          <ac:chgData name="Karol Pawlak" userId="1f289e56184dd9d3" providerId="LiveId" clId="{0030FE08-9523-4598-822E-051BB78EFA81}" dt="2021-11-08T16:45:30.516" v="152" actId="1038"/>
          <ac:spMkLst>
            <pc:docMk/>
            <pc:sldMk cId="1919697805" sldId="321"/>
            <ac:spMk id="404" creationId="{B45A1701-786B-45A6-AD35-48F8A0C7FA7F}"/>
          </ac:spMkLst>
        </pc:spChg>
        <pc:spChg chg="mod">
          <ac:chgData name="Karol Pawlak" userId="1f289e56184dd9d3" providerId="LiveId" clId="{0030FE08-9523-4598-822E-051BB78EFA81}" dt="2021-11-08T16:45:30.516" v="152" actId="1038"/>
          <ac:spMkLst>
            <pc:docMk/>
            <pc:sldMk cId="1919697805" sldId="321"/>
            <ac:spMk id="405" creationId="{902FA21F-5398-49F5-8AAB-B25A37BC4E43}"/>
          </ac:spMkLst>
        </pc:spChg>
        <pc:spChg chg="mod">
          <ac:chgData name="Karol Pawlak" userId="1f289e56184dd9d3" providerId="LiveId" clId="{0030FE08-9523-4598-822E-051BB78EFA81}" dt="2021-11-08T16:45:30.516" v="152" actId="1038"/>
          <ac:spMkLst>
            <pc:docMk/>
            <pc:sldMk cId="1919697805" sldId="321"/>
            <ac:spMk id="406" creationId="{B33D68F5-D667-471E-9002-0B7256D5003F}"/>
          </ac:spMkLst>
        </pc:spChg>
        <pc:spChg chg="mod">
          <ac:chgData name="Karol Pawlak" userId="1f289e56184dd9d3" providerId="LiveId" clId="{0030FE08-9523-4598-822E-051BB78EFA81}" dt="2021-11-08T16:45:30.516" v="152" actId="1038"/>
          <ac:spMkLst>
            <pc:docMk/>
            <pc:sldMk cId="1919697805" sldId="321"/>
            <ac:spMk id="407" creationId="{90C24B57-54E9-4C65-B72C-DA86DC8EEAF0}"/>
          </ac:spMkLst>
        </pc:spChg>
        <pc:spChg chg="mod">
          <ac:chgData name="Karol Pawlak" userId="1f289e56184dd9d3" providerId="LiveId" clId="{0030FE08-9523-4598-822E-051BB78EFA81}" dt="2021-11-08T16:45:30.516" v="152" actId="1038"/>
          <ac:spMkLst>
            <pc:docMk/>
            <pc:sldMk cId="1919697805" sldId="321"/>
            <ac:spMk id="408" creationId="{D4552FB1-D9D1-427B-9E09-F222DD230001}"/>
          </ac:spMkLst>
        </pc:spChg>
        <pc:spChg chg="add mod">
          <ac:chgData name="Karol Pawlak" userId="1f289e56184dd9d3" providerId="LiveId" clId="{0030FE08-9523-4598-822E-051BB78EFA81}" dt="2021-11-08T16:45:30.516" v="152" actId="1038"/>
          <ac:spMkLst>
            <pc:docMk/>
            <pc:sldMk cId="1919697805" sldId="321"/>
            <ac:spMk id="409" creationId="{0104E722-F6FE-40AA-9C14-D03DB338502C}"/>
          </ac:spMkLst>
        </pc:spChg>
        <pc:spChg chg="add mod">
          <ac:chgData name="Karol Pawlak" userId="1f289e56184dd9d3" providerId="LiveId" clId="{0030FE08-9523-4598-822E-051BB78EFA81}" dt="2021-11-08T16:45:30.516" v="152" actId="1038"/>
          <ac:spMkLst>
            <pc:docMk/>
            <pc:sldMk cId="1919697805" sldId="321"/>
            <ac:spMk id="410" creationId="{7C2047C8-0A34-4D36-81FF-398B68A2588B}"/>
          </ac:spMkLst>
        </pc:spChg>
        <pc:spChg chg="add mod">
          <ac:chgData name="Karol Pawlak" userId="1f289e56184dd9d3" providerId="LiveId" clId="{0030FE08-9523-4598-822E-051BB78EFA81}" dt="2021-11-08T16:45:30.516" v="152" actId="1038"/>
          <ac:spMkLst>
            <pc:docMk/>
            <pc:sldMk cId="1919697805" sldId="321"/>
            <ac:spMk id="411" creationId="{E58CA686-D8C2-469F-B01D-BFC3CA4CC8D7}"/>
          </ac:spMkLst>
        </pc:spChg>
        <pc:spChg chg="mod">
          <ac:chgData name="Karol Pawlak" userId="1f289e56184dd9d3" providerId="LiveId" clId="{0030FE08-9523-4598-822E-051BB78EFA81}" dt="2021-11-08T16:45:58.037" v="154" actId="1076"/>
          <ac:spMkLst>
            <pc:docMk/>
            <pc:sldMk cId="1919697805" sldId="321"/>
            <ac:spMk id="414" creationId="{7064ED76-8474-4C58-BB07-D3011D532E4C}"/>
          </ac:spMkLst>
        </pc:spChg>
        <pc:spChg chg="mod">
          <ac:chgData name="Karol Pawlak" userId="1f289e56184dd9d3" providerId="LiveId" clId="{0030FE08-9523-4598-822E-051BB78EFA81}" dt="2021-11-08T16:45:58.037" v="154" actId="1076"/>
          <ac:spMkLst>
            <pc:docMk/>
            <pc:sldMk cId="1919697805" sldId="321"/>
            <ac:spMk id="415" creationId="{B5AD9FE0-2078-49DD-9F57-DE77DA605E1D}"/>
          </ac:spMkLst>
        </pc:spChg>
        <pc:spChg chg="mod">
          <ac:chgData name="Karol Pawlak" userId="1f289e56184dd9d3" providerId="LiveId" clId="{0030FE08-9523-4598-822E-051BB78EFA81}" dt="2021-11-08T16:45:58.037" v="154" actId="1076"/>
          <ac:spMkLst>
            <pc:docMk/>
            <pc:sldMk cId="1919697805" sldId="321"/>
            <ac:spMk id="416" creationId="{158A95E9-83C7-4602-B4FA-2A115EF43BFC}"/>
          </ac:spMkLst>
        </pc:spChg>
        <pc:spChg chg="mod">
          <ac:chgData name="Karol Pawlak" userId="1f289e56184dd9d3" providerId="LiveId" clId="{0030FE08-9523-4598-822E-051BB78EFA81}" dt="2021-11-08T16:45:58.037" v="154" actId="1076"/>
          <ac:spMkLst>
            <pc:docMk/>
            <pc:sldMk cId="1919697805" sldId="321"/>
            <ac:spMk id="417" creationId="{93FADB4D-6C06-433A-A480-AABB5FE34CBE}"/>
          </ac:spMkLst>
        </pc:spChg>
        <pc:spChg chg="mod">
          <ac:chgData name="Karol Pawlak" userId="1f289e56184dd9d3" providerId="LiveId" clId="{0030FE08-9523-4598-822E-051BB78EFA81}" dt="2021-11-08T16:45:58.037" v="154" actId="1076"/>
          <ac:spMkLst>
            <pc:docMk/>
            <pc:sldMk cId="1919697805" sldId="321"/>
            <ac:spMk id="418" creationId="{0EAFBF69-6B86-4F56-A10C-07ADB0FCBD3E}"/>
          </ac:spMkLst>
        </pc:spChg>
        <pc:spChg chg="mod">
          <ac:chgData name="Karol Pawlak" userId="1f289e56184dd9d3" providerId="LiveId" clId="{0030FE08-9523-4598-822E-051BB78EFA81}" dt="2021-11-08T16:45:58.037" v="154" actId="1076"/>
          <ac:spMkLst>
            <pc:docMk/>
            <pc:sldMk cId="1919697805" sldId="321"/>
            <ac:spMk id="420" creationId="{B2C23443-7C5A-4311-AA9C-3A229B9881CC}"/>
          </ac:spMkLst>
        </pc:spChg>
        <pc:spChg chg="mod">
          <ac:chgData name="Karol Pawlak" userId="1f289e56184dd9d3" providerId="LiveId" clId="{0030FE08-9523-4598-822E-051BB78EFA81}" dt="2021-11-08T16:45:58.037" v="154" actId="1076"/>
          <ac:spMkLst>
            <pc:docMk/>
            <pc:sldMk cId="1919697805" sldId="321"/>
            <ac:spMk id="421" creationId="{3F0D5576-ACBA-4E31-BB2E-1629B31FB038}"/>
          </ac:spMkLst>
        </pc:spChg>
        <pc:spChg chg="mod">
          <ac:chgData name="Karol Pawlak" userId="1f289e56184dd9d3" providerId="LiveId" clId="{0030FE08-9523-4598-822E-051BB78EFA81}" dt="2021-11-08T16:45:58.037" v="154" actId="1076"/>
          <ac:spMkLst>
            <pc:docMk/>
            <pc:sldMk cId="1919697805" sldId="321"/>
            <ac:spMk id="422" creationId="{55D80CF2-B15C-4238-B6CB-75B51F028D9A}"/>
          </ac:spMkLst>
        </pc:spChg>
        <pc:spChg chg="mod">
          <ac:chgData name="Karol Pawlak" userId="1f289e56184dd9d3" providerId="LiveId" clId="{0030FE08-9523-4598-822E-051BB78EFA81}" dt="2021-11-08T16:45:58.037" v="154" actId="1076"/>
          <ac:spMkLst>
            <pc:docMk/>
            <pc:sldMk cId="1919697805" sldId="321"/>
            <ac:spMk id="423" creationId="{168A2277-B218-499E-99F9-005BB0E39916}"/>
          </ac:spMkLst>
        </pc:spChg>
        <pc:spChg chg="mod">
          <ac:chgData name="Karol Pawlak" userId="1f289e56184dd9d3" providerId="LiveId" clId="{0030FE08-9523-4598-822E-051BB78EFA81}" dt="2021-11-08T16:45:58.037" v="154" actId="1076"/>
          <ac:spMkLst>
            <pc:docMk/>
            <pc:sldMk cId="1919697805" sldId="321"/>
            <ac:spMk id="424" creationId="{C7A0F711-EE93-41B5-9C62-1E485F905F88}"/>
          </ac:spMkLst>
        </pc:spChg>
        <pc:spChg chg="mod">
          <ac:chgData name="Karol Pawlak" userId="1f289e56184dd9d3" providerId="LiveId" clId="{0030FE08-9523-4598-822E-051BB78EFA81}" dt="2021-11-08T16:45:58.037" v="154" actId="1076"/>
          <ac:spMkLst>
            <pc:docMk/>
            <pc:sldMk cId="1919697805" sldId="321"/>
            <ac:spMk id="425" creationId="{7B8E497D-CE1F-4A6F-8C2F-F162FAAC6790}"/>
          </ac:spMkLst>
        </pc:spChg>
        <pc:spChg chg="mod">
          <ac:chgData name="Karol Pawlak" userId="1f289e56184dd9d3" providerId="LiveId" clId="{0030FE08-9523-4598-822E-051BB78EFA81}" dt="2021-11-08T16:45:58.037" v="154" actId="1076"/>
          <ac:spMkLst>
            <pc:docMk/>
            <pc:sldMk cId="1919697805" sldId="321"/>
            <ac:spMk id="426" creationId="{19EFD69D-58CE-419E-9D37-86C59CF31520}"/>
          </ac:spMkLst>
        </pc:spChg>
        <pc:spChg chg="mod">
          <ac:chgData name="Karol Pawlak" userId="1f289e56184dd9d3" providerId="LiveId" clId="{0030FE08-9523-4598-822E-051BB78EFA81}" dt="2021-11-08T16:45:58.037" v="154" actId="1076"/>
          <ac:spMkLst>
            <pc:docMk/>
            <pc:sldMk cId="1919697805" sldId="321"/>
            <ac:spMk id="427" creationId="{FC7A1B42-C263-4D73-B923-D779D006C205}"/>
          </ac:spMkLst>
        </pc:spChg>
        <pc:spChg chg="mod">
          <ac:chgData name="Karol Pawlak" userId="1f289e56184dd9d3" providerId="LiveId" clId="{0030FE08-9523-4598-822E-051BB78EFA81}" dt="2021-11-08T16:45:58.037" v="154" actId="1076"/>
          <ac:spMkLst>
            <pc:docMk/>
            <pc:sldMk cId="1919697805" sldId="321"/>
            <ac:spMk id="428" creationId="{24A29D71-FFF3-4979-8ABA-AECA2E7244FF}"/>
          </ac:spMkLst>
        </pc:spChg>
        <pc:spChg chg="mod">
          <ac:chgData name="Karol Pawlak" userId="1f289e56184dd9d3" providerId="LiveId" clId="{0030FE08-9523-4598-822E-051BB78EFA81}" dt="2021-11-08T16:45:58.037" v="154" actId="1076"/>
          <ac:spMkLst>
            <pc:docMk/>
            <pc:sldMk cId="1919697805" sldId="321"/>
            <ac:spMk id="429" creationId="{F76682F4-D2C1-40C6-855E-F34863986671}"/>
          </ac:spMkLst>
        </pc:spChg>
        <pc:spChg chg="mod">
          <ac:chgData name="Karol Pawlak" userId="1f289e56184dd9d3" providerId="LiveId" clId="{0030FE08-9523-4598-822E-051BB78EFA81}" dt="2021-11-08T16:45:58.037" v="154" actId="1076"/>
          <ac:spMkLst>
            <pc:docMk/>
            <pc:sldMk cId="1919697805" sldId="321"/>
            <ac:spMk id="430" creationId="{377BD903-75FE-4069-AFBA-BDA1168C230B}"/>
          </ac:spMkLst>
        </pc:spChg>
        <pc:spChg chg="mod">
          <ac:chgData name="Karol Pawlak" userId="1f289e56184dd9d3" providerId="LiveId" clId="{0030FE08-9523-4598-822E-051BB78EFA81}" dt="2021-11-08T16:45:58.037" v="154" actId="1076"/>
          <ac:spMkLst>
            <pc:docMk/>
            <pc:sldMk cId="1919697805" sldId="321"/>
            <ac:spMk id="431" creationId="{1A02E7FE-E9CB-49D3-9A11-208742A2F442}"/>
          </ac:spMkLst>
        </pc:spChg>
        <pc:spChg chg="mod">
          <ac:chgData name="Karol Pawlak" userId="1f289e56184dd9d3" providerId="LiveId" clId="{0030FE08-9523-4598-822E-051BB78EFA81}" dt="2021-11-08T16:45:58.037" v="154" actId="1076"/>
          <ac:spMkLst>
            <pc:docMk/>
            <pc:sldMk cId="1919697805" sldId="321"/>
            <ac:spMk id="432" creationId="{AECD7983-2798-4323-ABF4-7FAD3C82CC84}"/>
          </ac:spMkLst>
        </pc:spChg>
        <pc:spChg chg="mod">
          <ac:chgData name="Karol Pawlak" userId="1f289e56184dd9d3" providerId="LiveId" clId="{0030FE08-9523-4598-822E-051BB78EFA81}" dt="2021-11-08T16:45:58.037" v="154" actId="1076"/>
          <ac:spMkLst>
            <pc:docMk/>
            <pc:sldMk cId="1919697805" sldId="321"/>
            <ac:spMk id="433" creationId="{ECD9899F-3CBE-4071-B192-8D8FBC0CD691}"/>
          </ac:spMkLst>
        </pc:spChg>
        <pc:spChg chg="mod">
          <ac:chgData name="Karol Pawlak" userId="1f289e56184dd9d3" providerId="LiveId" clId="{0030FE08-9523-4598-822E-051BB78EFA81}" dt="2021-11-08T16:45:58.037" v="154" actId="1076"/>
          <ac:spMkLst>
            <pc:docMk/>
            <pc:sldMk cId="1919697805" sldId="321"/>
            <ac:spMk id="434" creationId="{2EFBD8FC-9B08-46C9-A38E-14AF9B298981}"/>
          </ac:spMkLst>
        </pc:spChg>
        <pc:spChg chg="mod">
          <ac:chgData name="Karol Pawlak" userId="1f289e56184dd9d3" providerId="LiveId" clId="{0030FE08-9523-4598-822E-051BB78EFA81}" dt="2021-11-08T16:45:58.037" v="154" actId="1076"/>
          <ac:spMkLst>
            <pc:docMk/>
            <pc:sldMk cId="1919697805" sldId="321"/>
            <ac:spMk id="435" creationId="{103DCF88-5C08-43B1-8604-2096767AB11C}"/>
          </ac:spMkLst>
        </pc:spChg>
        <pc:spChg chg="mod">
          <ac:chgData name="Karol Pawlak" userId="1f289e56184dd9d3" providerId="LiveId" clId="{0030FE08-9523-4598-822E-051BB78EFA81}" dt="2021-11-08T16:45:58.037" v="154" actId="1076"/>
          <ac:spMkLst>
            <pc:docMk/>
            <pc:sldMk cId="1919697805" sldId="321"/>
            <ac:spMk id="439" creationId="{97E2F472-2378-4FFA-B1FB-A9131AD5229A}"/>
          </ac:spMkLst>
        </pc:spChg>
        <pc:spChg chg="mod">
          <ac:chgData name="Karol Pawlak" userId="1f289e56184dd9d3" providerId="LiveId" clId="{0030FE08-9523-4598-822E-051BB78EFA81}" dt="2021-11-08T16:45:58.037" v="154" actId="1076"/>
          <ac:spMkLst>
            <pc:docMk/>
            <pc:sldMk cId="1919697805" sldId="321"/>
            <ac:spMk id="440" creationId="{6427A5C2-FF2A-4D17-8D45-0AB8D3D5B01C}"/>
          </ac:spMkLst>
        </pc:spChg>
        <pc:spChg chg="mod">
          <ac:chgData name="Karol Pawlak" userId="1f289e56184dd9d3" providerId="LiveId" clId="{0030FE08-9523-4598-822E-051BB78EFA81}" dt="2021-11-08T16:45:58.037" v="154" actId="1076"/>
          <ac:spMkLst>
            <pc:docMk/>
            <pc:sldMk cId="1919697805" sldId="321"/>
            <ac:spMk id="441" creationId="{597E1E90-EAAD-42DD-9163-FD9B84D692CB}"/>
          </ac:spMkLst>
        </pc:spChg>
        <pc:spChg chg="mod">
          <ac:chgData name="Karol Pawlak" userId="1f289e56184dd9d3" providerId="LiveId" clId="{0030FE08-9523-4598-822E-051BB78EFA81}" dt="2021-11-08T16:45:58.037" v="154" actId="1076"/>
          <ac:spMkLst>
            <pc:docMk/>
            <pc:sldMk cId="1919697805" sldId="321"/>
            <ac:spMk id="442" creationId="{88444A0A-89DF-4C51-BADD-24BA673CEB32}"/>
          </ac:spMkLst>
        </pc:spChg>
        <pc:spChg chg="mod">
          <ac:chgData name="Karol Pawlak" userId="1f289e56184dd9d3" providerId="LiveId" clId="{0030FE08-9523-4598-822E-051BB78EFA81}" dt="2021-11-08T16:45:58.037" v="154" actId="1076"/>
          <ac:spMkLst>
            <pc:docMk/>
            <pc:sldMk cId="1919697805" sldId="321"/>
            <ac:spMk id="445" creationId="{5063F146-9C9E-48B6-AE7A-2AD40B59561C}"/>
          </ac:spMkLst>
        </pc:spChg>
        <pc:spChg chg="mod">
          <ac:chgData name="Karol Pawlak" userId="1f289e56184dd9d3" providerId="LiveId" clId="{0030FE08-9523-4598-822E-051BB78EFA81}" dt="2021-11-08T16:45:58.037" v="154" actId="1076"/>
          <ac:spMkLst>
            <pc:docMk/>
            <pc:sldMk cId="1919697805" sldId="321"/>
            <ac:spMk id="446" creationId="{7CE1E07B-26CD-4CA8-9DE1-003208AF9B2A}"/>
          </ac:spMkLst>
        </pc:spChg>
        <pc:spChg chg="mod">
          <ac:chgData name="Karol Pawlak" userId="1f289e56184dd9d3" providerId="LiveId" clId="{0030FE08-9523-4598-822E-051BB78EFA81}" dt="2021-11-08T16:45:58.037" v="154" actId="1076"/>
          <ac:spMkLst>
            <pc:docMk/>
            <pc:sldMk cId="1919697805" sldId="321"/>
            <ac:spMk id="447" creationId="{E85758A7-A197-49FF-B8A9-2CED259171D9}"/>
          </ac:spMkLst>
        </pc:spChg>
        <pc:spChg chg="mod">
          <ac:chgData name="Karol Pawlak" userId="1f289e56184dd9d3" providerId="LiveId" clId="{0030FE08-9523-4598-822E-051BB78EFA81}" dt="2021-11-08T16:45:58.037" v="154" actId="1076"/>
          <ac:spMkLst>
            <pc:docMk/>
            <pc:sldMk cId="1919697805" sldId="321"/>
            <ac:spMk id="448" creationId="{EA191613-A911-41BD-A4B5-4B3DE01A64BD}"/>
          </ac:spMkLst>
        </pc:spChg>
        <pc:spChg chg="mod">
          <ac:chgData name="Karol Pawlak" userId="1f289e56184dd9d3" providerId="LiveId" clId="{0030FE08-9523-4598-822E-051BB78EFA81}" dt="2021-11-08T16:45:58.037" v="154" actId="1076"/>
          <ac:spMkLst>
            <pc:docMk/>
            <pc:sldMk cId="1919697805" sldId="321"/>
            <ac:spMk id="449" creationId="{6AA855E0-75EC-41E2-ADA7-32EFBBC4F8ED}"/>
          </ac:spMkLst>
        </pc:spChg>
        <pc:spChg chg="mod">
          <ac:chgData name="Karol Pawlak" userId="1f289e56184dd9d3" providerId="LiveId" clId="{0030FE08-9523-4598-822E-051BB78EFA81}" dt="2021-11-08T16:45:58.037" v="154" actId="1076"/>
          <ac:spMkLst>
            <pc:docMk/>
            <pc:sldMk cId="1919697805" sldId="321"/>
            <ac:spMk id="450" creationId="{7D68BF64-F626-41BE-B9F8-E113F5D0FCD9}"/>
          </ac:spMkLst>
        </pc:spChg>
        <pc:spChg chg="mod">
          <ac:chgData name="Karol Pawlak" userId="1f289e56184dd9d3" providerId="LiveId" clId="{0030FE08-9523-4598-822E-051BB78EFA81}" dt="2021-11-08T16:45:58.037" v="154" actId="1076"/>
          <ac:spMkLst>
            <pc:docMk/>
            <pc:sldMk cId="1919697805" sldId="321"/>
            <ac:spMk id="451" creationId="{6973E54F-2246-406A-A868-E89BDD795AE6}"/>
          </ac:spMkLst>
        </pc:spChg>
        <pc:spChg chg="mod">
          <ac:chgData name="Karol Pawlak" userId="1f289e56184dd9d3" providerId="LiveId" clId="{0030FE08-9523-4598-822E-051BB78EFA81}" dt="2021-11-08T16:45:58.037" v="154" actId="1076"/>
          <ac:spMkLst>
            <pc:docMk/>
            <pc:sldMk cId="1919697805" sldId="321"/>
            <ac:spMk id="452" creationId="{EEE5984C-8143-46DA-9AB3-80DCC8CF51B4}"/>
          </ac:spMkLst>
        </pc:spChg>
        <pc:spChg chg="mod">
          <ac:chgData name="Karol Pawlak" userId="1f289e56184dd9d3" providerId="LiveId" clId="{0030FE08-9523-4598-822E-051BB78EFA81}" dt="2021-11-08T16:45:58.037" v="154" actId="1076"/>
          <ac:spMkLst>
            <pc:docMk/>
            <pc:sldMk cId="1919697805" sldId="321"/>
            <ac:spMk id="453" creationId="{22D111A5-4E53-40B0-B086-B6F958B2095C}"/>
          </ac:spMkLst>
        </pc:spChg>
        <pc:spChg chg="mod">
          <ac:chgData name="Karol Pawlak" userId="1f289e56184dd9d3" providerId="LiveId" clId="{0030FE08-9523-4598-822E-051BB78EFA81}" dt="2021-11-08T16:45:58.037" v="154" actId="1076"/>
          <ac:spMkLst>
            <pc:docMk/>
            <pc:sldMk cId="1919697805" sldId="321"/>
            <ac:spMk id="454" creationId="{0AA208B3-96E3-4C23-AAA8-051E0C6E6F58}"/>
          </ac:spMkLst>
        </pc:spChg>
        <pc:spChg chg="mod">
          <ac:chgData name="Karol Pawlak" userId="1f289e56184dd9d3" providerId="LiveId" clId="{0030FE08-9523-4598-822E-051BB78EFA81}" dt="2021-11-08T16:45:58.037" v="154" actId="1076"/>
          <ac:spMkLst>
            <pc:docMk/>
            <pc:sldMk cId="1919697805" sldId="321"/>
            <ac:spMk id="455" creationId="{53D87029-6B23-43DB-9A7B-E7C5F53887D6}"/>
          </ac:spMkLst>
        </pc:spChg>
        <pc:spChg chg="mod">
          <ac:chgData name="Karol Pawlak" userId="1f289e56184dd9d3" providerId="LiveId" clId="{0030FE08-9523-4598-822E-051BB78EFA81}" dt="2021-11-08T16:45:58.037" v="154" actId="1076"/>
          <ac:spMkLst>
            <pc:docMk/>
            <pc:sldMk cId="1919697805" sldId="321"/>
            <ac:spMk id="456" creationId="{A0B0A13D-CEAC-4D12-899F-035F72721761}"/>
          </ac:spMkLst>
        </pc:spChg>
        <pc:spChg chg="mod">
          <ac:chgData name="Karol Pawlak" userId="1f289e56184dd9d3" providerId="LiveId" clId="{0030FE08-9523-4598-822E-051BB78EFA81}" dt="2021-11-08T16:45:58.037" v="154" actId="1076"/>
          <ac:spMkLst>
            <pc:docMk/>
            <pc:sldMk cId="1919697805" sldId="321"/>
            <ac:spMk id="457" creationId="{D3F6D5C0-0C39-40AC-BDDF-6D6FF73A77D9}"/>
          </ac:spMkLst>
        </pc:spChg>
        <pc:spChg chg="mod">
          <ac:chgData name="Karol Pawlak" userId="1f289e56184dd9d3" providerId="LiveId" clId="{0030FE08-9523-4598-822E-051BB78EFA81}" dt="2021-11-08T16:45:58.037" v="154" actId="1076"/>
          <ac:spMkLst>
            <pc:docMk/>
            <pc:sldMk cId="1919697805" sldId="321"/>
            <ac:spMk id="458" creationId="{2CE1914A-A3B0-4174-8037-CF12EECA38A6}"/>
          </ac:spMkLst>
        </pc:spChg>
        <pc:grpChg chg="del">
          <ac:chgData name="Karol Pawlak" userId="1f289e56184dd9d3" providerId="LiveId" clId="{0030FE08-9523-4598-822E-051BB78EFA81}" dt="2021-11-08T16:43:58.430" v="110" actId="478"/>
          <ac:grpSpMkLst>
            <pc:docMk/>
            <pc:sldMk cId="1919697805" sldId="321"/>
            <ac:grpSpMk id="149" creationId="{DDA8A9F1-2703-4E58-8A0F-89A9E0547A87}"/>
          </ac:grpSpMkLst>
        </pc:grpChg>
        <pc:grpChg chg="del">
          <ac:chgData name="Karol Pawlak" userId="1f289e56184dd9d3" providerId="LiveId" clId="{0030FE08-9523-4598-822E-051BB78EFA81}" dt="2021-11-08T16:44:01.931" v="111" actId="478"/>
          <ac:grpSpMkLst>
            <pc:docMk/>
            <pc:sldMk cId="1919697805" sldId="321"/>
            <ac:grpSpMk id="290" creationId="{C331AAC8-7F93-4D32-BEDB-A574FC36E962}"/>
          </ac:grpSpMkLst>
        </pc:grpChg>
        <pc:grpChg chg="del">
          <ac:chgData name="Karol Pawlak" userId="1f289e56184dd9d3" providerId="LiveId" clId="{0030FE08-9523-4598-822E-051BB78EFA81}" dt="2021-11-08T16:44:11.455" v="113" actId="478"/>
          <ac:grpSpMkLst>
            <pc:docMk/>
            <pc:sldMk cId="1919697805" sldId="321"/>
            <ac:grpSpMk id="308" creationId="{2453BE3D-AB4A-402B-B01D-A3BCC5B3D739}"/>
          </ac:grpSpMkLst>
        </pc:grpChg>
        <pc:grpChg chg="add mod">
          <ac:chgData name="Karol Pawlak" userId="1f289e56184dd9d3" providerId="LiveId" clId="{0030FE08-9523-4598-822E-051BB78EFA81}" dt="2021-11-08T16:45:30.516" v="152" actId="1038"/>
          <ac:grpSpMkLst>
            <pc:docMk/>
            <pc:sldMk cId="1919697805" sldId="321"/>
            <ac:grpSpMk id="337" creationId="{007F2506-C82E-4950-BC50-EE7E2DBE2983}"/>
          </ac:grpSpMkLst>
        </pc:grpChg>
        <pc:grpChg chg="mod">
          <ac:chgData name="Karol Pawlak" userId="1f289e56184dd9d3" providerId="LiveId" clId="{0030FE08-9523-4598-822E-051BB78EFA81}" dt="2021-11-08T16:45:30.516" v="152" actId="1038"/>
          <ac:grpSpMkLst>
            <pc:docMk/>
            <pc:sldMk cId="1919697805" sldId="321"/>
            <ac:grpSpMk id="349" creationId="{E327B739-D6B1-4029-83D6-988BF7D8DBA5}"/>
          </ac:grpSpMkLst>
        </pc:grpChg>
        <pc:grpChg chg="mod">
          <ac:chgData name="Karol Pawlak" userId="1f289e56184dd9d3" providerId="LiveId" clId="{0030FE08-9523-4598-822E-051BB78EFA81}" dt="2021-11-08T16:45:30.516" v="152" actId="1038"/>
          <ac:grpSpMkLst>
            <pc:docMk/>
            <pc:sldMk cId="1919697805" sldId="321"/>
            <ac:grpSpMk id="350" creationId="{855ABE58-6465-4010-8313-79EA05D33BC6}"/>
          </ac:grpSpMkLst>
        </pc:grpChg>
        <pc:grpChg chg="add mod">
          <ac:chgData name="Karol Pawlak" userId="1f289e56184dd9d3" providerId="LiveId" clId="{0030FE08-9523-4598-822E-051BB78EFA81}" dt="2021-11-08T16:45:30.516" v="152" actId="1038"/>
          <ac:grpSpMkLst>
            <pc:docMk/>
            <pc:sldMk cId="1919697805" sldId="321"/>
            <ac:grpSpMk id="384" creationId="{4E39B17A-ECC4-453B-8E0E-91C02548758C}"/>
          </ac:grpSpMkLst>
        </pc:grpChg>
        <pc:grpChg chg="add mod">
          <ac:chgData name="Karol Pawlak" userId="1f289e56184dd9d3" providerId="LiveId" clId="{0030FE08-9523-4598-822E-051BB78EFA81}" dt="2021-11-08T16:45:58.037" v="154" actId="1076"/>
          <ac:grpSpMkLst>
            <pc:docMk/>
            <pc:sldMk cId="1919697805" sldId="321"/>
            <ac:grpSpMk id="412" creationId="{EE996DEA-08EB-4146-A316-EFBB0F7312B5}"/>
          </ac:grpSpMkLst>
        </pc:grpChg>
        <pc:grpChg chg="mod">
          <ac:chgData name="Karol Pawlak" userId="1f289e56184dd9d3" providerId="LiveId" clId="{0030FE08-9523-4598-822E-051BB78EFA81}" dt="2021-11-08T16:45:58.037" v="154" actId="1076"/>
          <ac:grpSpMkLst>
            <pc:docMk/>
            <pc:sldMk cId="1919697805" sldId="321"/>
            <ac:grpSpMk id="413" creationId="{C988CCAF-C3FA-44D3-B46D-D78846DF6F7F}"/>
          </ac:grpSpMkLst>
        </pc:grpChg>
        <pc:grpChg chg="mod">
          <ac:chgData name="Karol Pawlak" userId="1f289e56184dd9d3" providerId="LiveId" clId="{0030FE08-9523-4598-822E-051BB78EFA81}" dt="2021-11-08T16:45:58.037" v="154" actId="1076"/>
          <ac:grpSpMkLst>
            <pc:docMk/>
            <pc:sldMk cId="1919697805" sldId="321"/>
            <ac:grpSpMk id="419" creationId="{50774E1C-7646-4627-AF6C-B95F3C581CC8}"/>
          </ac:grpSpMkLst>
        </pc:grpChg>
        <pc:grpChg chg="mod">
          <ac:chgData name="Karol Pawlak" userId="1f289e56184dd9d3" providerId="LiveId" clId="{0030FE08-9523-4598-822E-051BB78EFA81}" dt="2021-11-08T16:45:58.037" v="154" actId="1076"/>
          <ac:grpSpMkLst>
            <pc:docMk/>
            <pc:sldMk cId="1919697805" sldId="321"/>
            <ac:grpSpMk id="436" creationId="{93530428-6657-4091-970B-7019F8C9412D}"/>
          </ac:grpSpMkLst>
        </pc:grpChg>
        <pc:grpChg chg="mod">
          <ac:chgData name="Karol Pawlak" userId="1f289e56184dd9d3" providerId="LiveId" clId="{0030FE08-9523-4598-822E-051BB78EFA81}" dt="2021-11-08T16:45:58.037" v="154" actId="1076"/>
          <ac:grpSpMkLst>
            <pc:docMk/>
            <pc:sldMk cId="1919697805" sldId="321"/>
            <ac:grpSpMk id="437" creationId="{A166BD5B-1C99-4382-B7E1-BD30B0F23F34}"/>
          </ac:grpSpMkLst>
        </pc:grpChg>
        <pc:grpChg chg="mod">
          <ac:chgData name="Karol Pawlak" userId="1f289e56184dd9d3" providerId="LiveId" clId="{0030FE08-9523-4598-822E-051BB78EFA81}" dt="2021-11-08T16:45:58.037" v="154" actId="1076"/>
          <ac:grpSpMkLst>
            <pc:docMk/>
            <pc:sldMk cId="1919697805" sldId="321"/>
            <ac:grpSpMk id="438" creationId="{C9FB4D77-5F57-4E08-85E7-BC8A25E187F4}"/>
          </ac:grpSpMkLst>
        </pc:grpChg>
        <pc:grpChg chg="mod">
          <ac:chgData name="Karol Pawlak" userId="1f289e56184dd9d3" providerId="LiveId" clId="{0030FE08-9523-4598-822E-051BB78EFA81}" dt="2021-11-08T16:45:58.037" v="154" actId="1076"/>
          <ac:grpSpMkLst>
            <pc:docMk/>
            <pc:sldMk cId="1919697805" sldId="321"/>
            <ac:grpSpMk id="443" creationId="{C0FDF504-85A7-4986-9614-58E6BD8B1314}"/>
          </ac:grpSpMkLst>
        </pc:grpChg>
        <pc:grpChg chg="mod">
          <ac:chgData name="Karol Pawlak" userId="1f289e56184dd9d3" providerId="LiveId" clId="{0030FE08-9523-4598-822E-051BB78EFA81}" dt="2021-11-08T16:45:58.037" v="154" actId="1076"/>
          <ac:grpSpMkLst>
            <pc:docMk/>
            <pc:sldMk cId="1919697805" sldId="321"/>
            <ac:grpSpMk id="444" creationId="{7F30DBDC-0BBD-4081-A6C8-4804A134C2E5}"/>
          </ac:grpSpMkLst>
        </pc:grpChg>
        <pc:picChg chg="add mod">
          <ac:chgData name="Karol Pawlak" userId="1f289e56184dd9d3" providerId="LiveId" clId="{0030FE08-9523-4598-822E-051BB78EFA81}" dt="2021-11-08T16:49:56.726" v="215"/>
          <ac:picMkLst>
            <pc:docMk/>
            <pc:sldMk cId="1919697805" sldId="321"/>
            <ac:picMk id="459" creationId="{0B08BBAB-4CCE-4AE6-A744-85156DF4454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pl-PL" smtClean="0"/>
              <a:t>2021-11-09</a:t>
            </a:fld>
            <a:endParaRPr lang="pl-PL" dirty="0"/>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lang="pl-PL" smtClean="0"/>
              <a:t>‹#›</a:t>
            </a:fld>
            <a:endParaRPr lang="pl-PL"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pl-PL" smtClean="0"/>
              <a:t>2021-11-09</a:t>
            </a:fld>
            <a:endParaRPr lang="pl-PL" dirty="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lang="pl-PL" smtClean="0"/>
              <a:t>‹#›</a:t>
            </a:fld>
            <a:endParaRPr lang="pl-PL"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cs typeface="Arial" panose="020B0604020202020204" pitchFamily="34" charset="0"/>
              </a:rPr>
              <a:t>Ekonomiczny (racjonalny ) wybór wariantu rozwiązania technicznego</a:t>
            </a:r>
          </a:p>
        </p:txBody>
      </p:sp>
    </p:spTree>
    <p:extLst>
      <p:ext uri="{BB962C8B-B14F-4D97-AF65-F5344CB8AC3E}">
        <p14:creationId xmlns:p14="http://schemas.microsoft.com/office/powerpoint/2010/main" val="2281569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cs typeface="Arial" panose="020B0604020202020204" pitchFamily="34" charset="0"/>
              </a:rPr>
              <a:t>Ekonomiczny (racjonalny ) wybór wariantu rozwiązania technicznego</a:t>
            </a:r>
          </a:p>
        </p:txBody>
      </p:sp>
    </p:spTree>
    <p:extLst>
      <p:ext uri="{BB962C8B-B14F-4D97-AF65-F5344CB8AC3E}">
        <p14:creationId xmlns:p14="http://schemas.microsoft.com/office/powerpoint/2010/main" val="3340974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cs typeface="Arial" panose="020B0604020202020204" pitchFamily="34" charset="0"/>
              </a:rPr>
              <a:t>Ekonomiczny (racjonalny ) wybór wariantu rozwiązania technicznego</a:t>
            </a:r>
          </a:p>
        </p:txBody>
      </p:sp>
    </p:spTree>
    <p:extLst>
      <p:ext uri="{BB962C8B-B14F-4D97-AF65-F5344CB8AC3E}">
        <p14:creationId xmlns:p14="http://schemas.microsoft.com/office/powerpoint/2010/main" val="2001467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cs typeface="Arial" panose="020B0604020202020204" pitchFamily="34" charset="0"/>
              </a:rPr>
              <a:t>Ekonomiczny (racjonalny ) wybór wariantu rozwiązania technicznego</a:t>
            </a:r>
          </a:p>
        </p:txBody>
      </p:sp>
    </p:spTree>
    <p:extLst>
      <p:ext uri="{BB962C8B-B14F-4D97-AF65-F5344CB8AC3E}">
        <p14:creationId xmlns:p14="http://schemas.microsoft.com/office/powerpoint/2010/main" val="8216600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9" name="Obraz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Prostokąt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dirty="0">
              <a:ln>
                <a:noFill/>
              </a:ln>
              <a:solidFill>
                <a:prstClr val="white"/>
              </a:solidFill>
              <a:effectLst/>
              <a:uLnTx/>
              <a:uFillTx/>
              <a:latin typeface="Euphemia"/>
              <a:ea typeface="+mn-ea"/>
              <a:cs typeface="+mn-cs"/>
            </a:endParaRPr>
          </a:p>
        </p:txBody>
      </p:sp>
      <p:sp>
        <p:nvSpPr>
          <p:cNvPr id="6" name="Prostokąt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dirty="0"/>
          </a:p>
        </p:txBody>
      </p:sp>
      <p:sp>
        <p:nvSpPr>
          <p:cNvPr id="2" name="Tytuł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pl-PL"/>
              <a:t>Kliknij, aby edytować styl</a:t>
            </a:r>
            <a:endParaRPr lang="pl-PL" dirty="0"/>
          </a:p>
        </p:txBody>
      </p:sp>
      <p:sp>
        <p:nvSpPr>
          <p:cNvPr id="3" name="Podtytuł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pl-PL" dirty="0"/>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ywna zawartość z podpisem">
    <p:spTree>
      <p:nvGrpSpPr>
        <p:cNvPr id="1" name=""/>
        <p:cNvGrpSpPr/>
        <p:nvPr/>
      </p:nvGrpSpPr>
      <p:grpSpPr>
        <a:xfrm>
          <a:off x="0" y="0"/>
          <a:ext cx="0" cy="0"/>
          <a:chOff x="0" y="0"/>
          <a:chExt cx="0" cy="0"/>
        </a:xfrm>
      </p:grpSpPr>
      <p:sp>
        <p:nvSpPr>
          <p:cNvPr id="8" name="Prostokąt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dirty="0">
              <a:ln>
                <a:noFill/>
              </a:ln>
              <a:solidFill>
                <a:prstClr val="white"/>
              </a:solidFill>
              <a:effectLst/>
              <a:uLnTx/>
              <a:uFillTx/>
              <a:latin typeface="Euphemia"/>
              <a:ea typeface="+mn-ea"/>
              <a:cs typeface="+mn-cs"/>
            </a:endParaRPr>
          </a:p>
        </p:txBody>
      </p:sp>
      <p:sp>
        <p:nvSpPr>
          <p:cNvPr id="2" name="Tytuł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pl-PL"/>
              <a:t>Kliknij, aby edytować styl</a:t>
            </a:r>
            <a:endParaRPr lang="pl-PL" dirty="0"/>
          </a:p>
        </p:txBody>
      </p:sp>
      <p:sp>
        <p:nvSpPr>
          <p:cNvPr id="3" name="Symbol zastępczy zawartości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tekstu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solidFill>
                  <a:schemeClr val="tx2"/>
                </a:solidFill>
              </a:defRPr>
            </a:lvl1pPr>
          </a:lstStyle>
          <a:p>
            <a:fld id="{9E583DDF-CA54-461A-A486-592D2374C532}" type="datetimeFigureOut">
              <a:rPr lang="pl-PL" smtClean="0"/>
              <a:pPr/>
              <a:t>2021-11-09</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lvl1pPr>
              <a:defRPr>
                <a:solidFill>
                  <a:schemeClr val="tx2"/>
                </a:solidFill>
              </a:defRPr>
            </a:lvl1pPr>
          </a:lstStyle>
          <a:p>
            <a:fld id="{CA8D9AD5-F248-4919-864A-CFD76CC027D6}" type="slidenum">
              <a:rPr lang="pl-PL" smtClean="0"/>
              <a:pPr/>
              <a:t>‹#›</a:t>
            </a:fld>
            <a:endParaRPr lang="pl-PL" dirty="0"/>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Prostokąt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dirty="0">
              <a:ln>
                <a:noFill/>
              </a:ln>
              <a:solidFill>
                <a:prstClr val="white"/>
              </a:solidFill>
              <a:effectLst/>
              <a:uLnTx/>
              <a:uFillTx/>
              <a:latin typeface="Euphemia"/>
              <a:ea typeface="+mn-ea"/>
              <a:cs typeface="+mn-cs"/>
            </a:endParaRPr>
          </a:p>
        </p:txBody>
      </p:sp>
      <p:sp>
        <p:nvSpPr>
          <p:cNvPr id="2" name="Tytuł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pl-PL"/>
              <a:t>Kliknij, aby edytować styl</a:t>
            </a:r>
            <a:endParaRPr lang="pl-PL" dirty="0"/>
          </a:p>
        </p:txBody>
      </p:sp>
      <p:sp>
        <p:nvSpPr>
          <p:cNvPr id="3" name="Symbol zastępczy obrazu 2"/>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pl-PL" dirty="0"/>
          </a:p>
        </p:txBody>
      </p:sp>
      <p:sp>
        <p:nvSpPr>
          <p:cNvPr id="4" name="Symbol zastępczy tekstu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9E583DDF-CA54-461A-A486-592D2374C532}" type="datetimeFigureOut">
              <a:rPr lang="pl-PL" smtClean="0"/>
              <a:t>2021-11-09</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CA8D9AD5-F248-4919-864A-CFD76CC027D6}" type="slidenum">
              <a:rPr lang="pl-PL" smtClean="0"/>
              <a:t>‹#›</a:t>
            </a:fld>
            <a:endParaRPr lang="pl-PL"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p:cNvSpPr>
            <a:spLocks noGrp="1"/>
          </p:cNvSpPr>
          <p:nvPr>
            <p:ph type="dt" sz="half" idx="10"/>
          </p:nvPr>
        </p:nvSpPr>
        <p:spPr/>
        <p:txBody>
          <a:bodyPr/>
          <a:lstStyle/>
          <a:p>
            <a:fld id="{9E583DDF-CA54-461A-A486-592D2374C532}" type="datetimeFigureOut">
              <a:rPr lang="pl-PL" smtClean="0"/>
              <a:t>2021-11-09</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CA8D9AD5-F248-4919-864A-CFD76CC027D6}" type="slidenum">
              <a:rPr lang="pl-PL" smtClean="0"/>
              <a:t>‹#›</a:t>
            </a:fld>
            <a:endParaRPr lang="pl-PL"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274638"/>
            <a:ext cx="2628900" cy="5897562"/>
          </a:xfrm>
        </p:spPr>
        <p:txBody>
          <a:bodyPr vert="eaVert"/>
          <a:lstStyle/>
          <a:p>
            <a:r>
              <a:rPr lang="pl-PL"/>
              <a:t>Kliknij, aby edytować styl</a:t>
            </a:r>
            <a:endParaRPr lang="pl-PL" dirty="0"/>
          </a:p>
        </p:txBody>
      </p:sp>
      <p:sp>
        <p:nvSpPr>
          <p:cNvPr id="3" name="Symbol zastępczy tytułu pionowego 2"/>
          <p:cNvSpPr>
            <a:spLocks noGrp="1"/>
          </p:cNvSpPr>
          <p:nvPr>
            <p:ph type="body" orient="vert" idx="1"/>
          </p:nvPr>
        </p:nvSpPr>
        <p:spPr>
          <a:xfrm>
            <a:off x="838200" y="274638"/>
            <a:ext cx="7734300" cy="5897562"/>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p:cNvSpPr>
            <a:spLocks noGrp="1"/>
          </p:cNvSpPr>
          <p:nvPr>
            <p:ph type="dt" sz="half" idx="10"/>
          </p:nvPr>
        </p:nvSpPr>
        <p:spPr/>
        <p:txBody>
          <a:bodyPr/>
          <a:lstStyle/>
          <a:p>
            <a:fld id="{9E583DDF-CA54-461A-A486-592D2374C532}" type="datetimeFigureOut">
              <a:rPr lang="pl-PL" smtClean="0"/>
              <a:t>2021-11-09</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CA8D9AD5-F248-4919-864A-CFD76CC027D6}" type="slidenum">
              <a:rPr lang="pl-PL" smtClean="0"/>
              <a:t>‹#›</a:t>
            </a:fld>
            <a:endParaRPr lang="pl-PL"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lvl6pPr>
              <a:defRPr/>
            </a:lvl6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p:cNvSpPr>
            <a:spLocks noGrp="1"/>
          </p:cNvSpPr>
          <p:nvPr>
            <p:ph type="dt" sz="half" idx="10"/>
          </p:nvPr>
        </p:nvSpPr>
        <p:spPr/>
        <p:txBody>
          <a:bodyPr/>
          <a:lstStyle/>
          <a:p>
            <a:fld id="{9E583DDF-CA54-461A-A486-592D2374C532}" type="datetimeFigureOut">
              <a:rPr lang="pl-PL" smtClean="0"/>
              <a:t>2021-11-09</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CA8D9AD5-F248-4919-864A-CFD76CC027D6}" type="slidenum">
              <a:rPr lang="pl-PL" smtClean="0"/>
              <a:t>‹#›</a:t>
            </a:fld>
            <a:endParaRPr lang="pl-PL"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sp>
        <p:nvSpPr>
          <p:cNvPr id="7" name="Prostokąt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pl-PL" b="0" i="0" u="none" strike="noStrike" kern="0" cap="none" spc="0" normalizeH="0" baseline="0" dirty="0">
              <a:ln>
                <a:noFill/>
              </a:ln>
              <a:solidFill>
                <a:prstClr val="white"/>
              </a:solidFill>
              <a:effectLst/>
              <a:uLnTx/>
              <a:uFillTx/>
              <a:latin typeface="Euphemia"/>
            </a:endParaRPr>
          </a:p>
        </p:txBody>
      </p:sp>
      <p:sp>
        <p:nvSpPr>
          <p:cNvPr id="8" name="Prostokąt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dirty="0"/>
          </a:p>
        </p:txBody>
      </p:sp>
      <p:sp>
        <p:nvSpPr>
          <p:cNvPr id="2" name="Tytuł 1"/>
          <p:cNvSpPr>
            <a:spLocks noGrp="1"/>
          </p:cNvSpPr>
          <p:nvPr>
            <p:ph type="title"/>
          </p:nvPr>
        </p:nvSpPr>
        <p:spPr>
          <a:xfrm>
            <a:off x="1524000" y="1143000"/>
            <a:ext cx="9144000" cy="2667000"/>
          </a:xfrm>
        </p:spPr>
        <p:txBody>
          <a:bodyPr anchor="b">
            <a:normAutofit/>
          </a:bodyPr>
          <a:lstStyle>
            <a:lvl1pPr algn="ctr">
              <a:defRPr sz="5200" b="0"/>
            </a:lvl1pPr>
          </a:lstStyle>
          <a:p>
            <a:r>
              <a:rPr lang="pl-PL"/>
              <a:t>Kliknij, aby edytować styl</a:t>
            </a:r>
            <a:endParaRPr lang="pl-PL" dirty="0"/>
          </a:p>
        </p:txBody>
      </p:sp>
      <p:sp>
        <p:nvSpPr>
          <p:cNvPr id="3" name="Symbol zastępczy tekstu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9E583DDF-CA54-461A-A486-592D2374C532}" type="datetimeFigureOut">
              <a:rPr lang="pl-PL" smtClean="0"/>
              <a:t>2021-11-09</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CA8D9AD5-F248-4919-864A-CFD76CC027D6}" type="slidenum">
              <a:rPr lang="pl-PL" smtClean="0"/>
              <a:t>‹#›</a:t>
            </a:fld>
            <a:endParaRPr lang="pl-PL" dirty="0"/>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ywny nagłówek sekcji">
    <p:bg>
      <p:bgRef idx="1003">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pl-PL"/>
              <a:t>Kliknij, aby edytować styl</a:t>
            </a:r>
            <a:endParaRPr lang="pl-PL" dirty="0"/>
          </a:p>
        </p:txBody>
      </p:sp>
      <p:sp>
        <p:nvSpPr>
          <p:cNvPr id="3" name="Symbol zastępczy tekstu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lvl1pPr>
              <a:defRPr>
                <a:solidFill>
                  <a:schemeClr val="tx2"/>
                </a:solidFill>
              </a:defRPr>
            </a:lvl1pPr>
          </a:lstStyle>
          <a:p>
            <a:fld id="{9E583DDF-CA54-461A-A486-592D2374C532}" type="datetimeFigureOut">
              <a:rPr lang="pl-PL" smtClean="0"/>
              <a:pPr/>
              <a:t>2021-11-09</a:t>
            </a:fld>
            <a:endParaRPr lang="pl-PL" dirty="0"/>
          </a:p>
        </p:txBody>
      </p:sp>
      <p:sp>
        <p:nvSpPr>
          <p:cNvPr id="5" name="Symbol zastępczy stopki 4"/>
          <p:cNvSpPr>
            <a:spLocks noGrp="1"/>
          </p:cNvSpPr>
          <p:nvPr>
            <p:ph type="ftr" sz="quarter" idx="11"/>
          </p:nvPr>
        </p:nvSpPr>
        <p:spPr/>
        <p:txBody>
          <a:bodyPr/>
          <a:lstStyle>
            <a:lvl1pPr>
              <a:defRPr>
                <a:solidFill>
                  <a:schemeClr val="tx2"/>
                </a:solidFill>
              </a:defRPr>
            </a:lvl1pPr>
          </a:lstStyle>
          <a:p>
            <a:endParaRPr lang="pl-PL" dirty="0"/>
          </a:p>
        </p:txBody>
      </p:sp>
      <p:sp>
        <p:nvSpPr>
          <p:cNvPr id="6" name="Symbol zastępczy numeru slajdu 5"/>
          <p:cNvSpPr>
            <a:spLocks noGrp="1"/>
          </p:cNvSpPr>
          <p:nvPr>
            <p:ph type="sldNum" sz="quarter" idx="12"/>
          </p:nvPr>
        </p:nvSpPr>
        <p:spPr/>
        <p:txBody>
          <a:bodyPr/>
          <a:lstStyle>
            <a:lvl1pPr>
              <a:defRPr>
                <a:solidFill>
                  <a:schemeClr val="tx2"/>
                </a:solidFill>
              </a:defRPr>
            </a:lvl1pPr>
          </a:lstStyle>
          <a:p>
            <a:fld id="{CA8D9AD5-F248-4919-864A-CFD76CC027D6}" type="slidenum">
              <a:rPr lang="pl-PL" smtClean="0"/>
              <a:pPr/>
              <a:t>‹#›</a:t>
            </a:fld>
            <a:endParaRPr lang="pl-PL" dirty="0"/>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zawartości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daty 4"/>
          <p:cNvSpPr>
            <a:spLocks noGrp="1"/>
          </p:cNvSpPr>
          <p:nvPr>
            <p:ph type="dt" sz="half" idx="10"/>
          </p:nvPr>
        </p:nvSpPr>
        <p:spPr/>
        <p:txBody>
          <a:bodyPr/>
          <a:lstStyle/>
          <a:p>
            <a:fld id="{9DD7D43D-6574-4C7B-808D-C6C12215A4D4}" type="datetimeFigureOut">
              <a:rPr lang="pl-PL" smtClean="0"/>
              <a:t>2021-11-09</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A0ECE5F2-81AA-4605-B028-6FBA391056AF}" type="slidenum">
              <a:rPr lang="pl-PL" smtClean="0"/>
              <a:t>‹#›</a:t>
            </a:fld>
            <a:endParaRPr lang="pl-PL" dirty="0"/>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1341120" y="466344"/>
            <a:ext cx="9509760" cy="1234440"/>
          </a:xfrm>
        </p:spPr>
        <p:txBody>
          <a:bodyPr/>
          <a:lstStyle/>
          <a:p>
            <a:r>
              <a:rPr lang="pl-PL"/>
              <a:t>Kliknij, aby edytować styl</a:t>
            </a:r>
            <a:endParaRPr lang="pl-PL" dirty="0"/>
          </a:p>
        </p:txBody>
      </p:sp>
      <p:sp>
        <p:nvSpPr>
          <p:cNvPr id="3" name="Symbol zastępczy tekstu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tekstu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7" name="Symbol zastępczy daty 6"/>
          <p:cNvSpPr>
            <a:spLocks noGrp="1"/>
          </p:cNvSpPr>
          <p:nvPr>
            <p:ph type="dt" sz="half" idx="10"/>
          </p:nvPr>
        </p:nvSpPr>
        <p:spPr/>
        <p:txBody>
          <a:bodyPr/>
          <a:lstStyle/>
          <a:p>
            <a:fld id="{9E583DDF-CA54-461A-A486-592D2374C532}" type="datetimeFigureOut">
              <a:rPr lang="pl-PL" smtClean="0"/>
              <a:t>2021-11-09</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CA8D9AD5-F248-4919-864A-CFD76CC027D6}" type="slidenum">
              <a:rPr lang="pl-PL" smtClean="0"/>
              <a:t>‹#›</a:t>
            </a:fld>
            <a:endParaRPr lang="pl-PL"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daty 2"/>
          <p:cNvSpPr>
            <a:spLocks noGrp="1"/>
          </p:cNvSpPr>
          <p:nvPr>
            <p:ph type="dt" sz="half" idx="10"/>
          </p:nvPr>
        </p:nvSpPr>
        <p:spPr/>
        <p:txBody>
          <a:bodyPr/>
          <a:lstStyle/>
          <a:p>
            <a:fld id="{9E583DDF-CA54-461A-A486-592D2374C532}" type="datetimeFigureOut">
              <a:rPr lang="pl-PL" smtClean="0"/>
              <a:t>2021-11-09</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CA8D9AD5-F248-4919-864A-CFD76CC027D6}" type="slidenum">
              <a:rPr lang="pl-PL" smtClean="0"/>
              <a:t>‹#›</a:t>
            </a:fld>
            <a:endParaRPr lang="pl-PL"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solidFill>
                  <a:schemeClr val="tx2"/>
                </a:solidFill>
              </a:defRPr>
            </a:lvl1pPr>
          </a:lstStyle>
          <a:p>
            <a:fld id="{9E583DDF-CA54-461A-A486-592D2374C532}" type="datetimeFigureOut">
              <a:rPr lang="pl-PL" smtClean="0"/>
              <a:pPr/>
              <a:t>2021-11-09</a:t>
            </a:fld>
            <a:endParaRPr lang="pl-PL" dirty="0"/>
          </a:p>
        </p:txBody>
      </p:sp>
      <p:sp>
        <p:nvSpPr>
          <p:cNvPr id="3" name="Symbol zastępczy stopki 2"/>
          <p:cNvSpPr>
            <a:spLocks noGrp="1"/>
          </p:cNvSpPr>
          <p:nvPr>
            <p:ph type="ftr" sz="quarter" idx="11"/>
          </p:nvPr>
        </p:nvSpPr>
        <p:spPr/>
        <p:txBody>
          <a:bodyPr/>
          <a:lstStyle>
            <a:lvl1pPr>
              <a:defRPr>
                <a:solidFill>
                  <a:schemeClr val="tx2"/>
                </a:solidFill>
              </a:defRPr>
            </a:lvl1pPr>
          </a:lstStyle>
          <a:p>
            <a:endParaRPr lang="pl-PL" dirty="0"/>
          </a:p>
        </p:txBody>
      </p:sp>
      <p:sp>
        <p:nvSpPr>
          <p:cNvPr id="4" name="Symbol zastępczy numeru slajdu 3"/>
          <p:cNvSpPr>
            <a:spLocks noGrp="1"/>
          </p:cNvSpPr>
          <p:nvPr>
            <p:ph type="sldNum" sz="quarter" idx="12"/>
          </p:nvPr>
        </p:nvSpPr>
        <p:spPr/>
        <p:txBody>
          <a:bodyPr/>
          <a:lstStyle>
            <a:lvl1pPr>
              <a:defRPr>
                <a:solidFill>
                  <a:schemeClr val="tx2"/>
                </a:solidFill>
              </a:defRPr>
            </a:lvl1pPr>
          </a:lstStyle>
          <a:p>
            <a:fld id="{CA8D9AD5-F248-4919-864A-CFD76CC027D6}" type="slidenum">
              <a:rPr lang="pl-PL" smtClean="0"/>
              <a:pPr/>
              <a:t>‹#›</a:t>
            </a:fld>
            <a:endParaRPr lang="pl-PL"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760412" y="2362200"/>
            <a:ext cx="3200400" cy="1990725"/>
          </a:xfrm>
        </p:spPr>
        <p:txBody>
          <a:bodyPr anchor="b">
            <a:normAutofit/>
          </a:bodyPr>
          <a:lstStyle>
            <a:lvl1pPr>
              <a:defRPr sz="3400" b="0"/>
            </a:lvl1pPr>
          </a:lstStyle>
          <a:p>
            <a:r>
              <a:rPr lang="pl-PL"/>
              <a:t>Kliknij, aby edytować styl</a:t>
            </a:r>
            <a:endParaRPr lang="pl-PL" dirty="0"/>
          </a:p>
        </p:txBody>
      </p:sp>
      <p:sp>
        <p:nvSpPr>
          <p:cNvPr id="3" name="Symbol zastępczy zawartości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tekstu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9E583DDF-CA54-461A-A486-592D2374C532}" type="datetimeFigureOut">
              <a:rPr lang="pl-PL" smtClean="0"/>
              <a:t>2021-11-09</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CA8D9AD5-F248-4919-864A-CFD76CC027D6}" type="slidenum">
              <a:rPr lang="pl-PL" smtClean="0"/>
              <a:t>‹#›</a:t>
            </a:fld>
            <a:endParaRPr lang="pl-PL"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Prostokąt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pl-PL" b="0" i="0" u="none" strike="noStrike" kern="0" cap="none" spc="0" normalizeH="0" baseline="0" dirty="0">
              <a:ln>
                <a:noFill/>
              </a:ln>
              <a:solidFill>
                <a:prstClr val="white"/>
              </a:solidFill>
              <a:effectLst/>
              <a:uLnTx/>
              <a:uFillTx/>
              <a:latin typeface="Euphemia"/>
            </a:endParaRPr>
          </a:p>
        </p:txBody>
      </p:sp>
      <p:sp>
        <p:nvSpPr>
          <p:cNvPr id="8" name="Prostokąt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dirty="0"/>
          </a:p>
        </p:txBody>
      </p:sp>
      <p:sp>
        <p:nvSpPr>
          <p:cNvPr id="2" name="Symbol zastępczy tytułu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pl-PL" dirty="0"/>
              <a:t>Kliknij, aby edytować styl</a:t>
            </a:r>
          </a:p>
        </p:txBody>
      </p:sp>
      <p:sp>
        <p:nvSpPr>
          <p:cNvPr id="3" name="Symbol zastępczy tekstu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a:p>
            <a:pPr lvl="5"/>
            <a:r>
              <a:rPr lang="pl-PL" dirty="0"/>
              <a:t>Szóste</a:t>
            </a:r>
          </a:p>
          <a:p>
            <a:pPr lvl="6"/>
            <a:r>
              <a:rPr lang="pl-PL" dirty="0"/>
              <a:t>Siódme</a:t>
            </a:r>
          </a:p>
          <a:p>
            <a:pPr lvl="7"/>
            <a:r>
              <a:rPr lang="pl-PL" dirty="0"/>
              <a:t>Ósme</a:t>
            </a:r>
          </a:p>
          <a:p>
            <a:pPr lvl="8"/>
            <a:r>
              <a:rPr lang="pl-PL" dirty="0"/>
              <a:t>Dziewiąte</a:t>
            </a:r>
          </a:p>
        </p:txBody>
      </p:sp>
      <p:sp>
        <p:nvSpPr>
          <p:cNvPr id="4" name="Symbol zastępczy daty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bg2"/>
                </a:solidFill>
              </a:defRPr>
            </a:lvl1pPr>
          </a:lstStyle>
          <a:p>
            <a:fld id="{9E583DDF-CA54-461A-A486-592D2374C532}" type="datetimeFigureOut">
              <a:rPr lang="pl-PL" smtClean="0"/>
              <a:pPr/>
              <a:t>2021-11-09</a:t>
            </a:fld>
            <a:endParaRPr lang="pl-PL" dirty="0"/>
          </a:p>
        </p:txBody>
      </p:sp>
      <p:sp>
        <p:nvSpPr>
          <p:cNvPr id="5" name="Symbol zastępczy stopki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bg2"/>
                </a:solidFill>
              </a:defRPr>
            </a:lvl1pPr>
          </a:lstStyle>
          <a:p>
            <a:endParaRPr lang="pl-PL" dirty="0"/>
          </a:p>
        </p:txBody>
      </p:sp>
      <p:sp>
        <p:nvSpPr>
          <p:cNvPr id="6" name="Symbol zastępczy numeru slajdu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bg2"/>
                </a:solidFill>
              </a:defRPr>
            </a:lvl1pPr>
          </a:lstStyle>
          <a:p>
            <a:fld id="{CA8D9AD5-F248-4919-864A-CFD76CC027D6}" type="slidenum">
              <a:rPr lang="pl-PL" smtClean="0"/>
              <a:pPr/>
              <a:t>‹#›</a:t>
            </a:fld>
            <a:endParaRPr lang="pl-PL"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2.jpeg"/><Relationship Id="rId4" Type="http://schemas.openxmlformats.org/officeDocument/2006/relationships/image" Target="../media/image30.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32.wmf"/><Relationship Id="rId5" Type="http://schemas.openxmlformats.org/officeDocument/2006/relationships/oleObject" Target="../embeddings/oleObject3.bin"/><Relationship Id="rId4" Type="http://schemas.openxmlformats.org/officeDocument/2006/relationships/image" Target="../media/image31.wmf"/></Relationships>
</file>

<file path=ppt/slides/_rels/slide2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4.bin"/><Relationship Id="rId1" Type="http://schemas.openxmlformats.org/officeDocument/2006/relationships/slideLayout" Target="../slideLayouts/slideLayout8.xml"/><Relationship Id="rId6" Type="http://schemas.openxmlformats.org/officeDocument/2006/relationships/image" Target="../media/image2.jpeg"/><Relationship Id="rId5" Type="http://schemas.openxmlformats.org/officeDocument/2006/relationships/image" Target="../media/image34.wmf"/><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6.bin"/><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hyperlink" Target="mailto:kontakt@kike.org.pl" TargetMode="External"/><Relationship Id="rId2" Type="http://schemas.openxmlformats.org/officeDocument/2006/relationships/hyperlink" Target="mailto:karol.pawlak@pw.edu.pl" TargetMode="External"/><Relationship Id="rId1" Type="http://schemas.openxmlformats.org/officeDocument/2006/relationships/slideLayout" Target="../slideLayouts/slideLayout10.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20.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21.svg"/><Relationship Id="rId9" Type="http://schemas.openxmlformats.org/officeDocument/2006/relationships/image" Target="../media/image11.png"/><Relationship Id="rId14" Type="http://schemas.openxmlformats.org/officeDocument/2006/relationships/image" Target="../media/image16.svg"/></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24.png"/><Relationship Id="rId2" Type="http://schemas.openxmlformats.org/officeDocument/2006/relationships/image" Target="../media/image2.jpeg"/><Relationship Id="rId16" Type="http://schemas.openxmlformats.org/officeDocument/2006/relationships/image" Target="../media/image23.svg"/><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22.png"/><Relationship Id="rId10" Type="http://schemas.openxmlformats.org/officeDocument/2006/relationships/image" Target="../media/image12.svg"/><Relationship Id="rId4" Type="http://schemas.openxmlformats.org/officeDocument/2006/relationships/image" Target="../media/image21.svg"/><Relationship Id="rId9" Type="http://schemas.openxmlformats.org/officeDocument/2006/relationships/image" Target="../media/image11.png"/><Relationship Id="rId14" Type="http://schemas.openxmlformats.org/officeDocument/2006/relationships/image" Target="../media/image16.svg"/></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24.png"/><Relationship Id="rId2" Type="http://schemas.openxmlformats.org/officeDocument/2006/relationships/image" Target="../media/image2.jpeg"/><Relationship Id="rId16" Type="http://schemas.openxmlformats.org/officeDocument/2006/relationships/image" Target="../media/image23.svg"/><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22.png"/><Relationship Id="rId10" Type="http://schemas.openxmlformats.org/officeDocument/2006/relationships/image" Target="../media/image12.svg"/><Relationship Id="rId4" Type="http://schemas.openxmlformats.org/officeDocument/2006/relationships/image" Target="../media/image21.svg"/><Relationship Id="rId9" Type="http://schemas.openxmlformats.org/officeDocument/2006/relationships/image" Target="../media/image11.png"/><Relationship Id="rId14" Type="http://schemas.openxmlformats.org/officeDocument/2006/relationships/image" Target="../media/image16.sv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22412" y="5181599"/>
            <a:ext cx="9221787" cy="1349829"/>
          </a:xfrm>
        </p:spPr>
        <p:txBody>
          <a:bodyPr>
            <a:normAutofit fontScale="90000"/>
          </a:bodyPr>
          <a:lstStyle/>
          <a:p>
            <a:r>
              <a:rPr lang="pl-PL" dirty="0"/>
              <a:t>Krajowa Izba Klastrów Energii</a:t>
            </a:r>
            <a:br>
              <a:rPr lang="pl-PL" dirty="0"/>
            </a:br>
            <a:br>
              <a:rPr lang="pl-PL" sz="3300" dirty="0"/>
            </a:br>
            <a:r>
              <a:rPr lang="pl-PL" sz="3300" dirty="0"/>
              <a:t>Tworzymy przyszłość polskiej energetyki rozproszonej</a:t>
            </a:r>
          </a:p>
        </p:txBody>
      </p:sp>
      <p:sp>
        <p:nvSpPr>
          <p:cNvPr id="4" name="Podtytuł 3"/>
          <p:cNvSpPr>
            <a:spLocks noGrp="1"/>
          </p:cNvSpPr>
          <p:nvPr>
            <p:ph type="subTitle" idx="1"/>
          </p:nvPr>
        </p:nvSpPr>
        <p:spPr/>
        <p:txBody>
          <a:bodyPr/>
          <a:lstStyle/>
          <a:p>
            <a:endParaRPr lang="pl-PL" dirty="0"/>
          </a:p>
          <a:p>
            <a:endParaRPr lang="pl-PL" dirty="0"/>
          </a:p>
        </p:txBody>
      </p:sp>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fld id="{325D0FC5-EEF0-4281-AEB1-F8C7FA70C088}" type="slidenum">
              <a:rPr lang="pl-PL"/>
              <a:pPr/>
              <a:t>10</a:t>
            </a:fld>
            <a:endParaRPr lang="pl-PL"/>
          </a:p>
        </p:txBody>
      </p:sp>
      <p:sp>
        <p:nvSpPr>
          <p:cNvPr id="123906" name="Rectangle 2"/>
          <p:cNvSpPr>
            <a:spLocks noGrp="1" noChangeArrowheads="1"/>
          </p:cNvSpPr>
          <p:nvPr>
            <p:ph type="title"/>
          </p:nvPr>
        </p:nvSpPr>
        <p:spPr>
          <a:xfrm>
            <a:off x="2063528" y="361950"/>
            <a:ext cx="6408737" cy="546100"/>
          </a:xfrm>
          <a:noFill/>
          <a:ln/>
          <a:extLst>
            <a:ext uri="{909E8E84-426E-40DD-AFC4-6F175D3DCCD1}">
              <a14:hiddenFill xmlns:a14="http://schemas.microsoft.com/office/drawing/2010/main">
                <a:solidFill>
                  <a:srgbClr val="F7FDE7"/>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normAutofit/>
          </a:bodyPr>
          <a:lstStyle/>
          <a:p>
            <a:pPr>
              <a:lnSpc>
                <a:spcPct val="90000"/>
              </a:lnSpc>
            </a:pPr>
            <a:r>
              <a:rPr lang="pl-PL" sz="2800" b="1" dirty="0"/>
              <a:t>Podział sieci rozdzielczych</a:t>
            </a:r>
          </a:p>
        </p:txBody>
      </p:sp>
      <p:sp>
        <p:nvSpPr>
          <p:cNvPr id="123907" name="Text Box 3"/>
          <p:cNvSpPr txBox="1">
            <a:spLocks noChangeArrowheads="1"/>
          </p:cNvSpPr>
          <p:nvPr/>
        </p:nvSpPr>
        <p:spPr bwMode="auto">
          <a:xfrm>
            <a:off x="1524000" y="4941888"/>
            <a:ext cx="9144000" cy="1808162"/>
          </a:xfrm>
          <a:prstGeom prst="rect">
            <a:avLst/>
          </a:prstGeom>
          <a:noFill/>
          <a:ln>
            <a:noFill/>
          </a:ln>
          <a:effectLst/>
          <a:extLst>
            <a:ext uri="{909E8E84-426E-40DD-AFC4-6F175D3DCCD1}">
              <a14:hiddenFill xmlns:a14="http://schemas.microsoft.com/office/drawing/2010/main">
                <a:gradFill rotWithShape="0">
                  <a:gsLst>
                    <a:gs pos="0">
                      <a:srgbClr val="CCFFCC">
                        <a:gamma/>
                        <a:shade val="60392"/>
                        <a:invGamma/>
                      </a:srgbClr>
                    </a:gs>
                    <a:gs pos="100000">
                      <a:srgbClr val="CCFFCC"/>
                    </a:gs>
                  </a:gsLst>
                  <a:lin ang="5400000" scaled="1"/>
                </a:gradFill>
              </a14:hiddenFill>
            </a:ext>
            <a:ext uri="{91240B29-F687-4F45-9708-019B960494DF}">
              <a14:hiddenLine xmlns:a14="http://schemas.microsoft.com/office/drawing/2010/main" w="12700">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lstStyle>
            <a:lvl1pPr marL="292100" indent="-292100" algn="l">
              <a:tabLst>
                <a:tab pos="292100" algn="l"/>
              </a:tabLst>
              <a:defRPr sz="2400">
                <a:solidFill>
                  <a:schemeClr val="tx1"/>
                </a:solidFill>
                <a:latin typeface="Stencil" pitchFamily="82" charset="0"/>
                <a:cs typeface="Arial" panose="020B0604020202020204" pitchFamily="34" charset="0"/>
              </a:defRPr>
            </a:lvl1pPr>
            <a:lvl2pPr marL="863600" algn="l">
              <a:tabLst>
                <a:tab pos="292100" algn="l"/>
              </a:tabLst>
              <a:defRPr sz="2400">
                <a:solidFill>
                  <a:schemeClr val="tx1"/>
                </a:solidFill>
                <a:latin typeface="Stencil" pitchFamily="82" charset="0"/>
                <a:cs typeface="Arial" panose="020B0604020202020204" pitchFamily="34" charset="0"/>
              </a:defRPr>
            </a:lvl2pPr>
            <a:lvl3pPr marL="1244600" algn="l">
              <a:tabLst>
                <a:tab pos="292100" algn="l"/>
              </a:tabLst>
              <a:defRPr sz="2400">
                <a:solidFill>
                  <a:schemeClr val="tx1"/>
                </a:solidFill>
                <a:latin typeface="Stencil" pitchFamily="82" charset="0"/>
                <a:cs typeface="Arial" panose="020B0604020202020204" pitchFamily="34" charset="0"/>
              </a:defRPr>
            </a:lvl3pPr>
            <a:lvl4pPr marL="1435100" algn="l">
              <a:tabLst>
                <a:tab pos="292100" algn="l"/>
              </a:tabLst>
              <a:defRPr sz="2400">
                <a:solidFill>
                  <a:schemeClr val="tx1"/>
                </a:solidFill>
                <a:latin typeface="Stencil" pitchFamily="82" charset="0"/>
                <a:cs typeface="Arial" panose="020B0604020202020204" pitchFamily="34" charset="0"/>
              </a:defRPr>
            </a:lvl4pPr>
            <a:lvl5pPr algn="l">
              <a:tabLst>
                <a:tab pos="292100" algn="l"/>
              </a:tabLst>
              <a:defRPr sz="2400">
                <a:solidFill>
                  <a:schemeClr val="tx1"/>
                </a:solidFill>
                <a:latin typeface="Stencil" pitchFamily="82" charset="0"/>
                <a:cs typeface="Arial" panose="020B0604020202020204" pitchFamily="34" charset="0"/>
              </a:defRPr>
            </a:lvl5pPr>
            <a:lvl6pPr eaLnBrk="0" fontAlgn="base" hangingPunct="0">
              <a:spcBef>
                <a:spcPct val="0"/>
              </a:spcBef>
              <a:spcAft>
                <a:spcPct val="0"/>
              </a:spcAft>
              <a:tabLst>
                <a:tab pos="292100" algn="l"/>
              </a:tabLst>
              <a:defRPr sz="2400">
                <a:solidFill>
                  <a:schemeClr val="tx1"/>
                </a:solidFill>
                <a:latin typeface="Stencil" pitchFamily="82" charset="0"/>
                <a:cs typeface="Arial" panose="020B0604020202020204" pitchFamily="34" charset="0"/>
              </a:defRPr>
            </a:lvl6pPr>
            <a:lvl7pPr eaLnBrk="0" fontAlgn="base" hangingPunct="0">
              <a:spcBef>
                <a:spcPct val="0"/>
              </a:spcBef>
              <a:spcAft>
                <a:spcPct val="0"/>
              </a:spcAft>
              <a:tabLst>
                <a:tab pos="292100" algn="l"/>
              </a:tabLst>
              <a:defRPr sz="2400">
                <a:solidFill>
                  <a:schemeClr val="tx1"/>
                </a:solidFill>
                <a:latin typeface="Stencil" pitchFamily="82" charset="0"/>
                <a:cs typeface="Arial" panose="020B0604020202020204" pitchFamily="34" charset="0"/>
              </a:defRPr>
            </a:lvl7pPr>
            <a:lvl8pPr eaLnBrk="0" fontAlgn="base" hangingPunct="0">
              <a:spcBef>
                <a:spcPct val="0"/>
              </a:spcBef>
              <a:spcAft>
                <a:spcPct val="0"/>
              </a:spcAft>
              <a:tabLst>
                <a:tab pos="292100" algn="l"/>
              </a:tabLst>
              <a:defRPr sz="2400">
                <a:solidFill>
                  <a:schemeClr val="tx1"/>
                </a:solidFill>
                <a:latin typeface="Stencil" pitchFamily="82" charset="0"/>
                <a:cs typeface="Arial" panose="020B0604020202020204" pitchFamily="34" charset="0"/>
              </a:defRPr>
            </a:lvl8pPr>
            <a:lvl9pPr eaLnBrk="0" fontAlgn="base" hangingPunct="0">
              <a:spcBef>
                <a:spcPct val="0"/>
              </a:spcBef>
              <a:spcAft>
                <a:spcPct val="0"/>
              </a:spcAft>
              <a:tabLst>
                <a:tab pos="292100" algn="l"/>
              </a:tabLst>
              <a:defRPr sz="2400">
                <a:solidFill>
                  <a:schemeClr val="tx1"/>
                </a:solidFill>
                <a:latin typeface="Stencil" pitchFamily="82" charset="0"/>
                <a:cs typeface="Arial" panose="020B0604020202020204" pitchFamily="34" charset="0"/>
              </a:defRPr>
            </a:lvl9pPr>
          </a:lstStyle>
          <a:p>
            <a:pPr>
              <a:lnSpc>
                <a:spcPct val="100000"/>
              </a:lnSpc>
              <a:spcBef>
                <a:spcPct val="60000"/>
              </a:spcBef>
              <a:buFont typeface="Wingdings" panose="05000000000000000000" pitchFamily="2" charset="2"/>
              <a:buNone/>
            </a:pPr>
            <a:endParaRPr lang="pl-PL" sz="2000">
              <a:solidFill>
                <a:srgbClr val="0000FF"/>
              </a:solidFill>
              <a:latin typeface="Tahoma" panose="020B0604030504040204" pitchFamily="34" charset="0"/>
            </a:endParaRPr>
          </a:p>
        </p:txBody>
      </p:sp>
      <p:sp>
        <p:nvSpPr>
          <p:cNvPr id="123909" name="Text Box 5"/>
          <p:cNvSpPr txBox="1">
            <a:spLocks noChangeArrowheads="1"/>
          </p:cNvSpPr>
          <p:nvPr/>
        </p:nvSpPr>
        <p:spPr bwMode="auto">
          <a:xfrm>
            <a:off x="1695451" y="1479551"/>
            <a:ext cx="8093049"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61950" indent="-276225" algn="l">
              <a:defRPr sz="2400">
                <a:solidFill>
                  <a:schemeClr val="tx1"/>
                </a:solidFill>
                <a:latin typeface="Stencil" pitchFamily="82" charset="0"/>
                <a:cs typeface="Arial" panose="020B0604020202020204" pitchFamily="34" charset="0"/>
              </a:defRPr>
            </a:lvl1pPr>
            <a:lvl2pPr marL="1169988" algn="l">
              <a:defRPr sz="2400">
                <a:solidFill>
                  <a:schemeClr val="tx1"/>
                </a:solidFill>
                <a:latin typeface="Stencil" pitchFamily="82" charset="0"/>
                <a:cs typeface="Arial" panose="020B0604020202020204" pitchFamily="34" charset="0"/>
              </a:defRPr>
            </a:lvl2pPr>
            <a:lvl3pPr marL="1349375" algn="l">
              <a:defRPr sz="2400">
                <a:solidFill>
                  <a:schemeClr val="tx1"/>
                </a:solidFill>
                <a:latin typeface="Stencil" pitchFamily="82" charset="0"/>
                <a:cs typeface="Arial" panose="020B0604020202020204" pitchFamily="34" charset="0"/>
              </a:defRPr>
            </a:lvl3pPr>
            <a:lvl4pPr marL="1528763" algn="l">
              <a:defRPr sz="2400">
                <a:solidFill>
                  <a:schemeClr val="tx1"/>
                </a:solidFill>
                <a:latin typeface="Stencil" pitchFamily="82" charset="0"/>
                <a:cs typeface="Arial" panose="020B0604020202020204" pitchFamily="34" charset="0"/>
              </a:defRPr>
            </a:lvl4pPr>
            <a:lvl5pPr algn="l">
              <a:defRPr sz="2400">
                <a:solidFill>
                  <a:schemeClr val="tx1"/>
                </a:solidFill>
                <a:latin typeface="Stencil" pitchFamily="82" charset="0"/>
                <a:cs typeface="Arial" panose="020B0604020202020204" pitchFamily="34" charset="0"/>
              </a:defRPr>
            </a:lvl5pPr>
            <a:lvl6pPr eaLnBrk="0" fontAlgn="base" hangingPunct="0">
              <a:spcBef>
                <a:spcPct val="0"/>
              </a:spcBef>
              <a:spcAft>
                <a:spcPct val="0"/>
              </a:spcAft>
              <a:defRPr sz="2400">
                <a:solidFill>
                  <a:schemeClr val="tx1"/>
                </a:solidFill>
                <a:latin typeface="Stencil" pitchFamily="82" charset="0"/>
                <a:cs typeface="Arial" panose="020B0604020202020204" pitchFamily="34" charset="0"/>
              </a:defRPr>
            </a:lvl6pPr>
            <a:lvl7pPr eaLnBrk="0" fontAlgn="base" hangingPunct="0">
              <a:spcBef>
                <a:spcPct val="0"/>
              </a:spcBef>
              <a:spcAft>
                <a:spcPct val="0"/>
              </a:spcAft>
              <a:defRPr sz="2400">
                <a:solidFill>
                  <a:schemeClr val="tx1"/>
                </a:solidFill>
                <a:latin typeface="Stencil" pitchFamily="82" charset="0"/>
                <a:cs typeface="Arial" panose="020B0604020202020204" pitchFamily="34" charset="0"/>
              </a:defRPr>
            </a:lvl7pPr>
            <a:lvl8pPr eaLnBrk="0" fontAlgn="base" hangingPunct="0">
              <a:spcBef>
                <a:spcPct val="0"/>
              </a:spcBef>
              <a:spcAft>
                <a:spcPct val="0"/>
              </a:spcAft>
              <a:defRPr sz="2400">
                <a:solidFill>
                  <a:schemeClr val="tx1"/>
                </a:solidFill>
                <a:latin typeface="Stencil" pitchFamily="82" charset="0"/>
                <a:cs typeface="Arial" panose="020B0604020202020204" pitchFamily="34" charset="0"/>
              </a:defRPr>
            </a:lvl8pPr>
            <a:lvl9pPr eaLnBrk="0" fontAlgn="base" hangingPunct="0">
              <a:spcBef>
                <a:spcPct val="0"/>
              </a:spcBef>
              <a:spcAft>
                <a:spcPct val="0"/>
              </a:spcAft>
              <a:defRPr sz="2400">
                <a:solidFill>
                  <a:schemeClr val="tx1"/>
                </a:solidFill>
                <a:latin typeface="Stencil" pitchFamily="82" charset="0"/>
                <a:cs typeface="Arial" panose="020B0604020202020204" pitchFamily="34" charset="0"/>
              </a:defRPr>
            </a:lvl9pPr>
          </a:lstStyle>
          <a:p>
            <a:pPr marL="714375" indent="-533400">
              <a:spcBef>
                <a:spcPct val="50000"/>
              </a:spcBef>
            </a:pPr>
            <a:r>
              <a:rPr lang="pl-PL" sz="1600" dirty="0">
                <a:latin typeface="Arial" panose="020B0604020202020204" pitchFamily="34" charset="0"/>
              </a:rPr>
              <a:t>Według rodzaju zasilanych odbiorów:</a:t>
            </a:r>
          </a:p>
          <a:p>
            <a:pPr marL="714375" indent="-533400">
              <a:spcBef>
                <a:spcPct val="50000"/>
              </a:spcBef>
              <a:buFontTx/>
              <a:buChar char="•"/>
            </a:pPr>
            <a:r>
              <a:rPr lang="pl-PL" sz="1600" dirty="0">
                <a:latin typeface="Arial" panose="020B0604020202020204" pitchFamily="34" charset="0"/>
              </a:rPr>
              <a:t>miejskie</a:t>
            </a:r>
          </a:p>
          <a:p>
            <a:pPr marL="714375" indent="-533400">
              <a:spcBef>
                <a:spcPct val="50000"/>
              </a:spcBef>
              <a:buFontTx/>
              <a:buChar char="•"/>
            </a:pPr>
            <a:r>
              <a:rPr lang="pl-PL" sz="1600" dirty="0">
                <a:latin typeface="Arial" panose="020B0604020202020204" pitchFamily="34" charset="0"/>
              </a:rPr>
              <a:t>terenowe</a:t>
            </a:r>
          </a:p>
          <a:p>
            <a:pPr marL="714375" indent="-533400">
              <a:spcBef>
                <a:spcPct val="50000"/>
              </a:spcBef>
              <a:buFontTx/>
              <a:buChar char="•"/>
            </a:pPr>
            <a:r>
              <a:rPr lang="pl-PL" sz="1600" dirty="0">
                <a:latin typeface="Arial" panose="020B0604020202020204" pitchFamily="34" charset="0"/>
              </a:rPr>
              <a:t>przemysłowe</a:t>
            </a:r>
          </a:p>
          <a:p>
            <a:pPr marL="714375" indent="-533400">
              <a:spcBef>
                <a:spcPct val="50000"/>
              </a:spcBef>
            </a:pPr>
            <a:endParaRPr lang="pl-PL" sz="1600" dirty="0">
              <a:latin typeface="Arial" panose="020B0604020202020204" pitchFamily="34" charset="0"/>
            </a:endParaRPr>
          </a:p>
          <a:p>
            <a:pPr marL="714375" indent="-533400">
              <a:spcBef>
                <a:spcPct val="50000"/>
              </a:spcBef>
            </a:pPr>
            <a:r>
              <a:rPr lang="pl-PL" sz="1600" dirty="0">
                <a:latin typeface="Arial" panose="020B0604020202020204" pitchFamily="34" charset="0"/>
              </a:rPr>
              <a:t>Według napięć znamionowych:</a:t>
            </a:r>
          </a:p>
          <a:p>
            <a:pPr marL="714375" indent="-533400">
              <a:spcBef>
                <a:spcPct val="50000"/>
              </a:spcBef>
              <a:buFontTx/>
              <a:buChar char="•"/>
            </a:pPr>
            <a:r>
              <a:rPr lang="pl-PL" sz="1600" dirty="0" err="1">
                <a:latin typeface="Arial" panose="020B0604020202020204" pitchFamily="34" charset="0"/>
              </a:rPr>
              <a:t>nN</a:t>
            </a:r>
            <a:r>
              <a:rPr lang="pl-PL" sz="1600" dirty="0">
                <a:latin typeface="Arial" panose="020B0604020202020204" pitchFamily="34" charset="0"/>
              </a:rPr>
              <a:t> - niskie napięcie - do 1 </a:t>
            </a:r>
            <a:r>
              <a:rPr lang="pl-PL" sz="1600" dirty="0" err="1">
                <a:latin typeface="Arial" panose="020B0604020202020204" pitchFamily="34" charset="0"/>
              </a:rPr>
              <a:t>kV</a:t>
            </a:r>
            <a:r>
              <a:rPr lang="pl-PL" sz="1600" dirty="0">
                <a:latin typeface="Arial" panose="020B0604020202020204" pitchFamily="34" charset="0"/>
              </a:rPr>
              <a:t> - 0.4 </a:t>
            </a:r>
            <a:r>
              <a:rPr lang="pl-PL" sz="1600" dirty="0" err="1">
                <a:latin typeface="Arial" panose="020B0604020202020204" pitchFamily="34" charset="0"/>
              </a:rPr>
              <a:t>kV</a:t>
            </a:r>
            <a:r>
              <a:rPr lang="pl-PL" sz="1600" dirty="0">
                <a:latin typeface="Arial" panose="020B0604020202020204" pitchFamily="34" charset="0"/>
              </a:rPr>
              <a:t> (przemysłowe 0.4, 0,5, 0.66 i 1 </a:t>
            </a:r>
            <a:r>
              <a:rPr lang="pl-PL" sz="1600" dirty="0" err="1">
                <a:latin typeface="Arial" panose="020B0604020202020204" pitchFamily="34" charset="0"/>
              </a:rPr>
              <a:t>kV</a:t>
            </a:r>
            <a:r>
              <a:rPr lang="pl-PL" sz="1600" dirty="0">
                <a:latin typeface="Arial" panose="020B0604020202020204" pitchFamily="34" charset="0"/>
              </a:rPr>
              <a:t>);</a:t>
            </a:r>
          </a:p>
          <a:p>
            <a:pPr marL="714375" indent="-533400">
              <a:spcBef>
                <a:spcPct val="50000"/>
              </a:spcBef>
              <a:buFontTx/>
              <a:buChar char="•"/>
            </a:pPr>
            <a:r>
              <a:rPr lang="pl-PL" sz="1600" dirty="0">
                <a:latin typeface="Arial" panose="020B0604020202020204" pitchFamily="34" charset="0"/>
              </a:rPr>
              <a:t>SN - średnie napięcie - powyżej 1 </a:t>
            </a:r>
            <a:r>
              <a:rPr lang="pl-PL" sz="1600" dirty="0" err="1">
                <a:latin typeface="Arial" panose="020B0604020202020204" pitchFamily="34" charset="0"/>
              </a:rPr>
              <a:t>kV</a:t>
            </a:r>
            <a:r>
              <a:rPr lang="pl-PL" sz="1600" dirty="0">
                <a:latin typeface="Arial" panose="020B0604020202020204" pitchFamily="34" charset="0"/>
              </a:rPr>
              <a:t> do 110 </a:t>
            </a:r>
            <a:r>
              <a:rPr lang="pl-PL" sz="1600" dirty="0" err="1">
                <a:latin typeface="Arial" panose="020B0604020202020204" pitchFamily="34" charset="0"/>
              </a:rPr>
              <a:t>kV</a:t>
            </a:r>
            <a:r>
              <a:rPr lang="pl-PL" sz="1600" dirty="0">
                <a:latin typeface="Arial" panose="020B0604020202020204" pitchFamily="34" charset="0"/>
              </a:rPr>
              <a:t> - 3, 5, 6, 10, 15, 20, 30 i 40 </a:t>
            </a:r>
            <a:r>
              <a:rPr lang="pl-PL" sz="1600" dirty="0" err="1">
                <a:latin typeface="Arial" panose="020B0604020202020204" pitchFamily="34" charset="0"/>
              </a:rPr>
              <a:t>kV</a:t>
            </a:r>
            <a:r>
              <a:rPr lang="pl-PL" sz="1600" dirty="0">
                <a:latin typeface="Arial" panose="020B0604020202020204" pitchFamily="34" charset="0"/>
              </a:rPr>
              <a:t>;</a:t>
            </a:r>
          </a:p>
          <a:p>
            <a:pPr marL="714375" indent="-533400">
              <a:spcBef>
                <a:spcPct val="50000"/>
              </a:spcBef>
              <a:buFontTx/>
              <a:buChar char="•"/>
            </a:pPr>
            <a:r>
              <a:rPr lang="pl-PL" sz="1600" dirty="0">
                <a:latin typeface="Arial" panose="020B0604020202020204" pitchFamily="34" charset="0"/>
              </a:rPr>
              <a:t>WN - wysokie napięcie - od 60 do 130 </a:t>
            </a:r>
            <a:r>
              <a:rPr lang="pl-PL" sz="1600" dirty="0" err="1">
                <a:latin typeface="Arial" panose="020B0604020202020204" pitchFamily="34" charset="0"/>
              </a:rPr>
              <a:t>kV</a:t>
            </a:r>
            <a:r>
              <a:rPr lang="pl-PL" sz="1600" dirty="0">
                <a:latin typeface="Arial" panose="020B0604020202020204" pitchFamily="34" charset="0"/>
              </a:rPr>
              <a:t>  -  110 </a:t>
            </a:r>
            <a:r>
              <a:rPr lang="pl-PL" sz="1600" dirty="0" err="1">
                <a:latin typeface="Arial" panose="020B0604020202020204" pitchFamily="34" charset="0"/>
              </a:rPr>
              <a:t>kV</a:t>
            </a:r>
            <a:r>
              <a:rPr lang="pl-PL" sz="1600" dirty="0">
                <a:latin typeface="Arial" panose="020B0604020202020204" pitchFamily="34" charset="0"/>
              </a:rPr>
              <a:t>. </a:t>
            </a:r>
          </a:p>
          <a:p>
            <a:pPr marL="714375" indent="-533400">
              <a:spcBef>
                <a:spcPct val="50000"/>
              </a:spcBef>
            </a:pPr>
            <a:endParaRPr lang="pl-PL" sz="1600" dirty="0">
              <a:latin typeface="Arial" panose="020B0604020202020204" pitchFamily="34" charset="0"/>
            </a:endParaRPr>
          </a:p>
          <a:p>
            <a:pPr marL="714375" indent="-533400">
              <a:spcBef>
                <a:spcPct val="50000"/>
              </a:spcBef>
            </a:pPr>
            <a:r>
              <a:rPr lang="pl-PL" sz="1600" dirty="0">
                <a:latin typeface="Arial" panose="020B0604020202020204" pitchFamily="34" charset="0"/>
              </a:rPr>
              <a:t>Według budowy:</a:t>
            </a:r>
          </a:p>
          <a:p>
            <a:pPr marL="714375" indent="-533400">
              <a:spcBef>
                <a:spcPct val="50000"/>
              </a:spcBef>
              <a:buFontTx/>
              <a:buChar char="•"/>
            </a:pPr>
            <a:r>
              <a:rPr lang="pl-PL" sz="1600" dirty="0">
                <a:latin typeface="Arial" panose="020B0604020202020204" pitchFamily="34" charset="0"/>
              </a:rPr>
              <a:t>napowietrzne - mogą być z przewodami gołymi lub izolowanymi;</a:t>
            </a:r>
          </a:p>
          <a:p>
            <a:pPr marL="714375" indent="-533400">
              <a:spcBef>
                <a:spcPct val="50000"/>
              </a:spcBef>
              <a:buFontTx/>
              <a:buChar char="•"/>
            </a:pPr>
            <a:r>
              <a:rPr lang="pl-PL" sz="1600" dirty="0">
                <a:latin typeface="Arial" panose="020B0604020202020204" pitchFamily="34" charset="0"/>
              </a:rPr>
              <a:t>kablowe</a:t>
            </a:r>
          </a:p>
          <a:p>
            <a:pPr marL="714375" indent="-533400">
              <a:spcBef>
                <a:spcPct val="50000"/>
              </a:spcBef>
              <a:buFontTx/>
              <a:buChar char="•"/>
            </a:pPr>
            <a:r>
              <a:rPr lang="pl-PL" sz="1600" dirty="0">
                <a:latin typeface="Arial" panose="020B0604020202020204" pitchFamily="34" charset="0"/>
              </a:rPr>
              <a:t>kablowo-napowietrzne </a:t>
            </a:r>
          </a:p>
        </p:txBody>
      </p:sp>
      <p:pic>
        <p:nvPicPr>
          <p:cNvPr id="6" name="Obraz 5" descr="Obraz zawierający pomieszczenie&#10;&#10;Opis wygenerowany automatycznie">
            <a:extLst>
              <a:ext uri="{FF2B5EF4-FFF2-40B4-BE49-F238E27FC236}">
                <a16:creationId xmlns:a16="http://schemas.microsoft.com/office/drawing/2014/main" id="{2DEF83BD-A454-4433-9D98-6E44A424A4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6672" y="1"/>
            <a:ext cx="1645328" cy="1142162"/>
          </a:xfrm>
          <a:prstGeom prst="rect">
            <a:avLst/>
          </a:prstGeom>
        </p:spPr>
      </p:pic>
    </p:spTree>
    <p:extLst>
      <p:ext uri="{BB962C8B-B14F-4D97-AF65-F5344CB8AC3E}">
        <p14:creationId xmlns:p14="http://schemas.microsoft.com/office/powerpoint/2010/main" val="395328521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fld id="{325D0FC5-EEF0-4281-AEB1-F8C7FA70C088}" type="slidenum">
              <a:rPr lang="pl-PL"/>
              <a:pPr/>
              <a:t>11</a:t>
            </a:fld>
            <a:endParaRPr lang="pl-PL"/>
          </a:p>
        </p:txBody>
      </p:sp>
      <p:sp>
        <p:nvSpPr>
          <p:cNvPr id="123907" name="Text Box 3"/>
          <p:cNvSpPr txBox="1">
            <a:spLocks noChangeArrowheads="1"/>
          </p:cNvSpPr>
          <p:nvPr/>
        </p:nvSpPr>
        <p:spPr bwMode="auto">
          <a:xfrm>
            <a:off x="1524000" y="4941888"/>
            <a:ext cx="9144000" cy="1808162"/>
          </a:xfrm>
          <a:prstGeom prst="rect">
            <a:avLst/>
          </a:prstGeom>
          <a:noFill/>
          <a:ln>
            <a:noFill/>
          </a:ln>
          <a:effectLst/>
          <a:extLst>
            <a:ext uri="{909E8E84-426E-40DD-AFC4-6F175D3DCCD1}">
              <a14:hiddenFill xmlns:a14="http://schemas.microsoft.com/office/drawing/2010/main">
                <a:gradFill rotWithShape="0">
                  <a:gsLst>
                    <a:gs pos="0">
                      <a:srgbClr val="CCFFCC">
                        <a:gamma/>
                        <a:shade val="60392"/>
                        <a:invGamma/>
                      </a:srgbClr>
                    </a:gs>
                    <a:gs pos="100000">
                      <a:srgbClr val="CCFFCC"/>
                    </a:gs>
                  </a:gsLst>
                  <a:lin ang="5400000" scaled="1"/>
                </a:gradFill>
              </a14:hiddenFill>
            </a:ext>
            <a:ext uri="{91240B29-F687-4F45-9708-019B960494DF}">
              <a14:hiddenLine xmlns:a14="http://schemas.microsoft.com/office/drawing/2010/main" w="12700">
                <a:solidFill>
                  <a:srgbClr val="000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00" tIns="10800" rIns="18000" bIns="10800"/>
          <a:lstStyle>
            <a:lvl1pPr marL="292100" indent="-292100" algn="l">
              <a:tabLst>
                <a:tab pos="292100" algn="l"/>
              </a:tabLst>
              <a:defRPr sz="2400">
                <a:solidFill>
                  <a:schemeClr val="tx1"/>
                </a:solidFill>
                <a:latin typeface="Stencil" pitchFamily="82" charset="0"/>
                <a:cs typeface="Arial" panose="020B0604020202020204" pitchFamily="34" charset="0"/>
              </a:defRPr>
            </a:lvl1pPr>
            <a:lvl2pPr marL="863600" algn="l">
              <a:tabLst>
                <a:tab pos="292100" algn="l"/>
              </a:tabLst>
              <a:defRPr sz="2400">
                <a:solidFill>
                  <a:schemeClr val="tx1"/>
                </a:solidFill>
                <a:latin typeface="Stencil" pitchFamily="82" charset="0"/>
                <a:cs typeface="Arial" panose="020B0604020202020204" pitchFamily="34" charset="0"/>
              </a:defRPr>
            </a:lvl2pPr>
            <a:lvl3pPr marL="1244600" algn="l">
              <a:tabLst>
                <a:tab pos="292100" algn="l"/>
              </a:tabLst>
              <a:defRPr sz="2400">
                <a:solidFill>
                  <a:schemeClr val="tx1"/>
                </a:solidFill>
                <a:latin typeface="Stencil" pitchFamily="82" charset="0"/>
                <a:cs typeface="Arial" panose="020B0604020202020204" pitchFamily="34" charset="0"/>
              </a:defRPr>
            </a:lvl3pPr>
            <a:lvl4pPr marL="1435100" algn="l">
              <a:tabLst>
                <a:tab pos="292100" algn="l"/>
              </a:tabLst>
              <a:defRPr sz="2400">
                <a:solidFill>
                  <a:schemeClr val="tx1"/>
                </a:solidFill>
                <a:latin typeface="Stencil" pitchFamily="82" charset="0"/>
                <a:cs typeface="Arial" panose="020B0604020202020204" pitchFamily="34" charset="0"/>
              </a:defRPr>
            </a:lvl4pPr>
            <a:lvl5pPr algn="l">
              <a:tabLst>
                <a:tab pos="292100" algn="l"/>
              </a:tabLst>
              <a:defRPr sz="2400">
                <a:solidFill>
                  <a:schemeClr val="tx1"/>
                </a:solidFill>
                <a:latin typeface="Stencil" pitchFamily="82" charset="0"/>
                <a:cs typeface="Arial" panose="020B0604020202020204" pitchFamily="34" charset="0"/>
              </a:defRPr>
            </a:lvl5pPr>
            <a:lvl6pPr eaLnBrk="0" fontAlgn="base" hangingPunct="0">
              <a:spcBef>
                <a:spcPct val="0"/>
              </a:spcBef>
              <a:spcAft>
                <a:spcPct val="0"/>
              </a:spcAft>
              <a:tabLst>
                <a:tab pos="292100" algn="l"/>
              </a:tabLst>
              <a:defRPr sz="2400">
                <a:solidFill>
                  <a:schemeClr val="tx1"/>
                </a:solidFill>
                <a:latin typeface="Stencil" pitchFamily="82" charset="0"/>
                <a:cs typeface="Arial" panose="020B0604020202020204" pitchFamily="34" charset="0"/>
              </a:defRPr>
            </a:lvl6pPr>
            <a:lvl7pPr eaLnBrk="0" fontAlgn="base" hangingPunct="0">
              <a:spcBef>
                <a:spcPct val="0"/>
              </a:spcBef>
              <a:spcAft>
                <a:spcPct val="0"/>
              </a:spcAft>
              <a:tabLst>
                <a:tab pos="292100" algn="l"/>
              </a:tabLst>
              <a:defRPr sz="2400">
                <a:solidFill>
                  <a:schemeClr val="tx1"/>
                </a:solidFill>
                <a:latin typeface="Stencil" pitchFamily="82" charset="0"/>
                <a:cs typeface="Arial" panose="020B0604020202020204" pitchFamily="34" charset="0"/>
              </a:defRPr>
            </a:lvl7pPr>
            <a:lvl8pPr eaLnBrk="0" fontAlgn="base" hangingPunct="0">
              <a:spcBef>
                <a:spcPct val="0"/>
              </a:spcBef>
              <a:spcAft>
                <a:spcPct val="0"/>
              </a:spcAft>
              <a:tabLst>
                <a:tab pos="292100" algn="l"/>
              </a:tabLst>
              <a:defRPr sz="2400">
                <a:solidFill>
                  <a:schemeClr val="tx1"/>
                </a:solidFill>
                <a:latin typeface="Stencil" pitchFamily="82" charset="0"/>
                <a:cs typeface="Arial" panose="020B0604020202020204" pitchFamily="34" charset="0"/>
              </a:defRPr>
            </a:lvl8pPr>
            <a:lvl9pPr eaLnBrk="0" fontAlgn="base" hangingPunct="0">
              <a:spcBef>
                <a:spcPct val="0"/>
              </a:spcBef>
              <a:spcAft>
                <a:spcPct val="0"/>
              </a:spcAft>
              <a:tabLst>
                <a:tab pos="292100" algn="l"/>
              </a:tabLst>
              <a:defRPr sz="2400">
                <a:solidFill>
                  <a:schemeClr val="tx1"/>
                </a:solidFill>
                <a:latin typeface="Stencil" pitchFamily="82" charset="0"/>
                <a:cs typeface="Arial" panose="020B0604020202020204" pitchFamily="34" charset="0"/>
              </a:defRPr>
            </a:lvl9pPr>
          </a:lstStyle>
          <a:p>
            <a:pPr>
              <a:lnSpc>
                <a:spcPct val="100000"/>
              </a:lnSpc>
              <a:spcBef>
                <a:spcPct val="60000"/>
              </a:spcBef>
              <a:buFont typeface="Wingdings" panose="05000000000000000000" pitchFamily="2" charset="2"/>
              <a:buNone/>
            </a:pPr>
            <a:endParaRPr lang="pl-PL" sz="2000">
              <a:solidFill>
                <a:srgbClr val="0000FF"/>
              </a:solidFill>
              <a:latin typeface="Tahoma" panose="020B0604030504040204" pitchFamily="34" charset="0"/>
            </a:endParaRPr>
          </a:p>
        </p:txBody>
      </p:sp>
      <p:sp>
        <p:nvSpPr>
          <p:cNvPr id="7" name="Rectangle 2">
            <a:extLst>
              <a:ext uri="{FF2B5EF4-FFF2-40B4-BE49-F238E27FC236}">
                <a16:creationId xmlns:a16="http://schemas.microsoft.com/office/drawing/2014/main" id="{68EFADE7-5678-49C7-BA28-4A2AACC8CF9D}"/>
              </a:ext>
            </a:extLst>
          </p:cNvPr>
          <p:cNvSpPr txBox="1">
            <a:spLocks noChangeArrowheads="1"/>
          </p:cNvSpPr>
          <p:nvPr/>
        </p:nvSpPr>
        <p:spPr>
          <a:xfrm>
            <a:off x="1919289" y="188914"/>
            <a:ext cx="6156325" cy="936625"/>
          </a:xfrm>
          <a:prstGeom prst="rect">
            <a:avLst/>
          </a:prstGeom>
          <a:noFill/>
          <a:ln/>
          <a:extLst>
            <a:ext uri="{909E8E84-426E-40DD-AFC4-6F175D3DCCD1}">
              <a14:hiddenFill xmlns:a14="http://schemas.microsoft.com/office/drawing/2010/main">
                <a:solidFill>
                  <a:srgbClr val="F7FDE7"/>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54000" tIns="10800" rIns="54000" bIns="10800" rtlCol="0" anchor="ctr">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r>
              <a:rPr lang="pl-PL" sz="3200">
                <a:solidFill>
                  <a:schemeClr val="tx1"/>
                </a:solidFill>
              </a:rPr>
              <a:t>Struktury sieci średniego </a:t>
            </a:r>
            <a:br>
              <a:rPr lang="pl-PL" sz="3200">
                <a:solidFill>
                  <a:schemeClr val="tx1"/>
                </a:solidFill>
              </a:rPr>
            </a:br>
            <a:r>
              <a:rPr lang="pl-PL" sz="3200">
                <a:solidFill>
                  <a:schemeClr val="tx1"/>
                </a:solidFill>
              </a:rPr>
              <a:t>i niskiego napięcia</a:t>
            </a:r>
            <a:endParaRPr lang="pl-PL" sz="3200" dirty="0">
              <a:solidFill>
                <a:schemeClr val="tx1"/>
              </a:solidFill>
            </a:endParaRPr>
          </a:p>
        </p:txBody>
      </p:sp>
      <p:sp>
        <p:nvSpPr>
          <p:cNvPr id="9" name="pole tekstowe 8">
            <a:extLst>
              <a:ext uri="{FF2B5EF4-FFF2-40B4-BE49-F238E27FC236}">
                <a16:creationId xmlns:a16="http://schemas.microsoft.com/office/drawing/2014/main" id="{2628787B-B211-4780-9AF1-7F177EF24A7C}"/>
              </a:ext>
            </a:extLst>
          </p:cNvPr>
          <p:cNvSpPr txBox="1"/>
          <p:nvPr/>
        </p:nvSpPr>
        <p:spPr>
          <a:xfrm>
            <a:off x="1524000" y="1827781"/>
            <a:ext cx="8111970" cy="4385816"/>
          </a:xfrm>
          <a:prstGeom prst="rect">
            <a:avLst/>
          </a:prstGeom>
          <a:noFill/>
        </p:spPr>
        <p:txBody>
          <a:bodyPr wrap="square">
            <a:spAutoFit/>
          </a:bodyPr>
          <a:lstStyle/>
          <a:p>
            <a:pPr algn="just" eaLnBrk="1" hangingPunct="1">
              <a:lnSpc>
                <a:spcPct val="100000"/>
              </a:lnSpc>
              <a:spcBef>
                <a:spcPct val="50000"/>
              </a:spcBef>
            </a:pPr>
            <a:r>
              <a:rPr lang="pl-PL" sz="1800" dirty="0">
                <a:latin typeface="Arial" panose="020B0604020202020204" pitchFamily="34" charset="0"/>
              </a:rPr>
              <a:t>Sieci średniego napięcia zasilające stacje SN/</a:t>
            </a:r>
            <a:r>
              <a:rPr lang="pl-PL" sz="1800" dirty="0" err="1">
                <a:latin typeface="Arial" panose="020B0604020202020204" pitchFamily="34" charset="0"/>
              </a:rPr>
              <a:t>nn</a:t>
            </a:r>
            <a:r>
              <a:rPr lang="pl-PL" sz="1800" dirty="0">
                <a:latin typeface="Arial" panose="020B0604020202020204" pitchFamily="34" charset="0"/>
              </a:rPr>
              <a:t> napięcia pracują w topologiach (układach) otwartych. Układy te są budowane jako otwarte, bądź otrzymuje się je ze struktur zamkniętych przez dokonanie takich </a:t>
            </a:r>
            <a:r>
              <a:rPr lang="pl-PL" sz="1800" dirty="0" err="1">
                <a:latin typeface="Arial" panose="020B0604020202020204" pitchFamily="34" charset="0"/>
              </a:rPr>
              <a:t>wyłączeń</a:t>
            </a:r>
            <a:r>
              <a:rPr lang="pl-PL" sz="1800" dirty="0">
                <a:latin typeface="Arial" panose="020B0604020202020204" pitchFamily="34" charset="0"/>
              </a:rPr>
              <a:t> elementów sieci by energia mogła dopływać do odbiorów tylko z jednego źródła. Do układów otwartych należą układ </a:t>
            </a:r>
            <a:r>
              <a:rPr lang="pl-PL" sz="1800" b="1" dirty="0">
                <a:latin typeface="Arial" panose="020B0604020202020204" pitchFamily="34" charset="0"/>
              </a:rPr>
              <a:t>promieniowy</a:t>
            </a:r>
            <a:r>
              <a:rPr lang="pl-PL" sz="1800" dirty="0">
                <a:latin typeface="Arial" panose="020B0604020202020204" pitchFamily="34" charset="0"/>
              </a:rPr>
              <a:t> oraz układ rozgałęźny typu </a:t>
            </a:r>
            <a:r>
              <a:rPr lang="pl-PL" sz="1800" b="1" dirty="0">
                <a:latin typeface="Arial" panose="020B0604020202020204" pitchFamily="34" charset="0"/>
              </a:rPr>
              <a:t>drzewo</a:t>
            </a:r>
            <a:r>
              <a:rPr lang="pl-PL" sz="1800" dirty="0">
                <a:latin typeface="Arial" panose="020B0604020202020204" pitchFamily="34" charset="0"/>
              </a:rPr>
              <a:t>. </a:t>
            </a:r>
          </a:p>
          <a:p>
            <a:pPr algn="just" eaLnBrk="1" hangingPunct="1">
              <a:lnSpc>
                <a:spcPct val="100000"/>
              </a:lnSpc>
              <a:spcBef>
                <a:spcPct val="50000"/>
              </a:spcBef>
            </a:pPr>
            <a:r>
              <a:rPr lang="pl-PL" sz="1800" dirty="0">
                <a:latin typeface="Arial" panose="020B0604020202020204" pitchFamily="34" charset="0"/>
              </a:rPr>
              <a:t>Podstawowymi układami sieci o strukturach zamkniętych, z których otrzymuje się konfiguracje otwarte są:</a:t>
            </a:r>
          </a:p>
          <a:p>
            <a:pPr algn="just">
              <a:buFontTx/>
              <a:buChar char="•"/>
            </a:pPr>
            <a:r>
              <a:rPr lang="pl-PL" sz="1800" dirty="0">
                <a:latin typeface="Arial" panose="020B0604020202020204" pitchFamily="34" charset="0"/>
              </a:rPr>
              <a:t> 	</a:t>
            </a:r>
            <a:r>
              <a:rPr lang="pl-PL" sz="1800" b="1" dirty="0">
                <a:latin typeface="Arial" panose="020B0604020202020204" pitchFamily="34" charset="0"/>
              </a:rPr>
              <a:t>układ pętlowy,</a:t>
            </a:r>
          </a:p>
          <a:p>
            <a:pPr algn="just">
              <a:buFontTx/>
              <a:buChar char="•"/>
            </a:pPr>
            <a:r>
              <a:rPr lang="pl-PL" sz="1800" b="1" dirty="0">
                <a:latin typeface="Arial" panose="020B0604020202020204" pitchFamily="34" charset="0"/>
              </a:rPr>
              <a:t> 	układ magistralny,</a:t>
            </a:r>
          </a:p>
          <a:p>
            <a:pPr algn="just">
              <a:buFontTx/>
              <a:buChar char="•"/>
            </a:pPr>
            <a:r>
              <a:rPr lang="pl-PL" sz="1800" b="1" dirty="0">
                <a:latin typeface="Arial" panose="020B0604020202020204" pitchFamily="34" charset="0"/>
              </a:rPr>
              <a:t> 	układ dwuliniowy,</a:t>
            </a:r>
          </a:p>
          <a:p>
            <a:pPr algn="just">
              <a:buFontTx/>
              <a:buChar char="•"/>
            </a:pPr>
            <a:r>
              <a:rPr lang="pl-PL" sz="1800" b="1" dirty="0">
                <a:latin typeface="Arial" panose="020B0604020202020204" pitchFamily="34" charset="0"/>
              </a:rPr>
              <a:t>	układ kłosowy,</a:t>
            </a:r>
          </a:p>
          <a:p>
            <a:pPr algn="just">
              <a:buFontTx/>
              <a:buChar char="•"/>
            </a:pPr>
            <a:r>
              <a:rPr lang="pl-PL" sz="1800" b="1" dirty="0">
                <a:latin typeface="Arial" panose="020B0604020202020204" pitchFamily="34" charset="0"/>
              </a:rPr>
              <a:t> 	układ kratowy</a:t>
            </a:r>
          </a:p>
          <a:p>
            <a:pPr algn="just"/>
            <a:r>
              <a:rPr lang="pl-PL" sz="1800" dirty="0">
                <a:latin typeface="Arial" panose="020B0604020202020204" pitchFamily="34" charset="0"/>
              </a:rPr>
              <a:t>W praktyce tylko w część sieci występują wymienione wyżej układy modelowe. </a:t>
            </a:r>
          </a:p>
        </p:txBody>
      </p:sp>
      <p:pic>
        <p:nvPicPr>
          <p:cNvPr id="10" name="Obraz 9" descr="Obraz zawierający pomieszczenie&#10;&#10;Opis wygenerowany automatycznie">
            <a:extLst>
              <a:ext uri="{FF2B5EF4-FFF2-40B4-BE49-F238E27FC236}">
                <a16:creationId xmlns:a16="http://schemas.microsoft.com/office/drawing/2014/main" id="{715061C0-5329-4FFE-85E3-C7B919B0A7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6672" y="1"/>
            <a:ext cx="1645328" cy="1142162"/>
          </a:xfrm>
          <a:prstGeom prst="rect">
            <a:avLst/>
          </a:prstGeom>
        </p:spPr>
      </p:pic>
    </p:spTree>
    <p:extLst>
      <p:ext uri="{BB962C8B-B14F-4D97-AF65-F5344CB8AC3E}">
        <p14:creationId xmlns:p14="http://schemas.microsoft.com/office/powerpoint/2010/main" val="148860944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fld id="{325D0FC5-EEF0-4281-AEB1-F8C7FA70C088}" type="slidenum">
              <a:rPr lang="pl-PL"/>
              <a:pPr/>
              <a:t>12</a:t>
            </a:fld>
            <a:endParaRPr lang="pl-PL"/>
          </a:p>
        </p:txBody>
      </p:sp>
      <p:sp>
        <p:nvSpPr>
          <p:cNvPr id="7" name="Rectangle 2">
            <a:extLst>
              <a:ext uri="{FF2B5EF4-FFF2-40B4-BE49-F238E27FC236}">
                <a16:creationId xmlns:a16="http://schemas.microsoft.com/office/drawing/2014/main" id="{68EFADE7-5678-49C7-BA28-4A2AACC8CF9D}"/>
              </a:ext>
            </a:extLst>
          </p:cNvPr>
          <p:cNvSpPr txBox="1">
            <a:spLocks noChangeArrowheads="1"/>
          </p:cNvSpPr>
          <p:nvPr/>
        </p:nvSpPr>
        <p:spPr>
          <a:xfrm>
            <a:off x="1919289" y="188914"/>
            <a:ext cx="6156325" cy="936625"/>
          </a:xfrm>
          <a:prstGeom prst="rect">
            <a:avLst/>
          </a:prstGeom>
          <a:noFill/>
          <a:ln/>
          <a:extLst>
            <a:ext uri="{909E8E84-426E-40DD-AFC4-6F175D3DCCD1}">
              <a14:hiddenFill xmlns:a14="http://schemas.microsoft.com/office/drawing/2010/main">
                <a:solidFill>
                  <a:srgbClr val="F7FDE7"/>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54000" tIns="10800" rIns="54000" bIns="10800" rtlCol="0" anchor="ctr">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r>
              <a:rPr lang="pl-PL" sz="3200" dirty="0">
                <a:solidFill>
                  <a:schemeClr val="tx1"/>
                </a:solidFill>
              </a:rPr>
              <a:t>Układy otwarte</a:t>
            </a:r>
          </a:p>
        </p:txBody>
      </p:sp>
      <p:grpSp>
        <p:nvGrpSpPr>
          <p:cNvPr id="149" name="Group 47">
            <a:extLst>
              <a:ext uri="{FF2B5EF4-FFF2-40B4-BE49-F238E27FC236}">
                <a16:creationId xmlns:a16="http://schemas.microsoft.com/office/drawing/2014/main" id="{DDA8A9F1-2703-4E58-8A0F-89A9E0547A87}"/>
              </a:ext>
            </a:extLst>
          </p:cNvPr>
          <p:cNvGrpSpPr>
            <a:grpSpLocks/>
          </p:cNvGrpSpPr>
          <p:nvPr/>
        </p:nvGrpSpPr>
        <p:grpSpPr bwMode="auto">
          <a:xfrm>
            <a:off x="690871" y="1629330"/>
            <a:ext cx="4502151" cy="2552700"/>
            <a:chOff x="107" y="568"/>
            <a:chExt cx="2836" cy="1608"/>
          </a:xfrm>
          <a:noFill/>
        </p:grpSpPr>
        <p:sp>
          <p:nvSpPr>
            <p:cNvPr id="150" name="Line 48">
              <a:extLst>
                <a:ext uri="{FF2B5EF4-FFF2-40B4-BE49-F238E27FC236}">
                  <a16:creationId xmlns:a16="http://schemas.microsoft.com/office/drawing/2014/main" id="{510362A8-8495-4A95-900C-368251453999}"/>
                </a:ext>
              </a:extLst>
            </p:cNvPr>
            <p:cNvSpPr>
              <a:spLocks noChangeAspect="1" noChangeShapeType="1"/>
            </p:cNvSpPr>
            <p:nvPr/>
          </p:nvSpPr>
          <p:spPr bwMode="auto">
            <a:xfrm>
              <a:off x="1454" y="1559"/>
              <a:ext cx="201" cy="64"/>
            </a:xfrm>
            <a:prstGeom prst="lin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pl-PL"/>
            </a:p>
          </p:txBody>
        </p:sp>
        <p:sp>
          <p:nvSpPr>
            <p:cNvPr id="151" name="Line 49">
              <a:extLst>
                <a:ext uri="{FF2B5EF4-FFF2-40B4-BE49-F238E27FC236}">
                  <a16:creationId xmlns:a16="http://schemas.microsoft.com/office/drawing/2014/main" id="{81247127-6C60-419F-A621-24BD14163FCA}"/>
                </a:ext>
              </a:extLst>
            </p:cNvPr>
            <p:cNvSpPr>
              <a:spLocks noChangeAspect="1" noChangeShapeType="1"/>
            </p:cNvSpPr>
            <p:nvPr/>
          </p:nvSpPr>
          <p:spPr bwMode="auto">
            <a:xfrm flipV="1">
              <a:off x="1650" y="1569"/>
              <a:ext cx="645" cy="51"/>
            </a:xfrm>
            <a:prstGeom prst="lin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pl-PL"/>
            </a:p>
          </p:txBody>
        </p:sp>
        <p:sp>
          <p:nvSpPr>
            <p:cNvPr id="152" name="Line 50">
              <a:extLst>
                <a:ext uri="{FF2B5EF4-FFF2-40B4-BE49-F238E27FC236}">
                  <a16:creationId xmlns:a16="http://schemas.microsoft.com/office/drawing/2014/main" id="{8B126FA7-0CBD-4271-B472-5096D36E2222}"/>
                </a:ext>
              </a:extLst>
            </p:cNvPr>
            <p:cNvSpPr>
              <a:spLocks noChangeAspect="1" noChangeShapeType="1"/>
            </p:cNvSpPr>
            <p:nvPr/>
          </p:nvSpPr>
          <p:spPr bwMode="auto">
            <a:xfrm>
              <a:off x="2128" y="1585"/>
              <a:ext cx="381" cy="270"/>
            </a:xfrm>
            <a:prstGeom prst="lin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pl-PL"/>
            </a:p>
          </p:txBody>
        </p:sp>
        <p:sp>
          <p:nvSpPr>
            <p:cNvPr id="153" name="Line 51">
              <a:extLst>
                <a:ext uri="{FF2B5EF4-FFF2-40B4-BE49-F238E27FC236}">
                  <a16:creationId xmlns:a16="http://schemas.microsoft.com/office/drawing/2014/main" id="{892CE630-E0A5-42A2-A71A-466692AEEE67}"/>
                </a:ext>
              </a:extLst>
            </p:cNvPr>
            <p:cNvSpPr>
              <a:spLocks noChangeAspect="1" noChangeShapeType="1"/>
            </p:cNvSpPr>
            <p:nvPr/>
          </p:nvSpPr>
          <p:spPr bwMode="auto">
            <a:xfrm flipV="1">
              <a:off x="1034" y="1559"/>
              <a:ext cx="420" cy="46"/>
            </a:xfrm>
            <a:prstGeom prst="lin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pl-PL"/>
            </a:p>
          </p:txBody>
        </p:sp>
        <p:sp>
          <p:nvSpPr>
            <p:cNvPr id="154" name="Line 52">
              <a:extLst>
                <a:ext uri="{FF2B5EF4-FFF2-40B4-BE49-F238E27FC236}">
                  <a16:creationId xmlns:a16="http://schemas.microsoft.com/office/drawing/2014/main" id="{A194E1C8-B4F6-496A-8611-4BF9937BABCC}"/>
                </a:ext>
              </a:extLst>
            </p:cNvPr>
            <p:cNvSpPr>
              <a:spLocks noChangeAspect="1" noChangeShapeType="1"/>
            </p:cNvSpPr>
            <p:nvPr/>
          </p:nvSpPr>
          <p:spPr bwMode="auto">
            <a:xfrm flipV="1">
              <a:off x="2295" y="1565"/>
              <a:ext cx="223" cy="4"/>
            </a:xfrm>
            <a:prstGeom prst="lin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pl-PL"/>
            </a:p>
          </p:txBody>
        </p:sp>
        <p:sp>
          <p:nvSpPr>
            <p:cNvPr id="155" name="Line 53">
              <a:extLst>
                <a:ext uri="{FF2B5EF4-FFF2-40B4-BE49-F238E27FC236}">
                  <a16:creationId xmlns:a16="http://schemas.microsoft.com/office/drawing/2014/main" id="{BA9BCFF6-3718-425C-89FE-69D2031574B6}"/>
                </a:ext>
              </a:extLst>
            </p:cNvPr>
            <p:cNvSpPr>
              <a:spLocks noChangeShapeType="1"/>
            </p:cNvSpPr>
            <p:nvPr/>
          </p:nvSpPr>
          <p:spPr bwMode="auto">
            <a:xfrm>
              <a:off x="1111" y="1597"/>
              <a:ext cx="88" cy="235"/>
            </a:xfrm>
            <a:prstGeom prst="line">
              <a:avLst/>
            </a:prstGeom>
            <a:grpFill/>
            <a:ln w="6350">
              <a:solidFill>
                <a:schemeClr val="tx1"/>
              </a:solidFill>
              <a:round/>
              <a:headEnd/>
              <a:tailEnd type="none" w="sm"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pl-PL"/>
            </a:p>
          </p:txBody>
        </p:sp>
        <p:sp>
          <p:nvSpPr>
            <p:cNvPr id="156" name="Line 54">
              <a:extLst>
                <a:ext uri="{FF2B5EF4-FFF2-40B4-BE49-F238E27FC236}">
                  <a16:creationId xmlns:a16="http://schemas.microsoft.com/office/drawing/2014/main" id="{8C425D41-7EA8-43AE-B229-78015975361E}"/>
                </a:ext>
              </a:extLst>
            </p:cNvPr>
            <p:cNvSpPr>
              <a:spLocks noChangeAspect="1" noChangeShapeType="1"/>
            </p:cNvSpPr>
            <p:nvPr/>
          </p:nvSpPr>
          <p:spPr bwMode="auto">
            <a:xfrm>
              <a:off x="587" y="1606"/>
              <a:ext cx="444" cy="0"/>
            </a:xfrm>
            <a:prstGeom prst="line">
              <a:avLst/>
            </a:prstGeom>
            <a:grpFill/>
            <a:ln w="6350">
              <a:solidFill>
                <a:schemeClr val="tx1"/>
              </a:solidFill>
              <a:round/>
              <a:headEnd/>
              <a:tailEnd type="none" w="sm"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pl-PL"/>
            </a:p>
          </p:txBody>
        </p:sp>
        <p:sp>
          <p:nvSpPr>
            <p:cNvPr id="157" name="Line 55">
              <a:extLst>
                <a:ext uri="{FF2B5EF4-FFF2-40B4-BE49-F238E27FC236}">
                  <a16:creationId xmlns:a16="http://schemas.microsoft.com/office/drawing/2014/main" id="{B599BF34-7046-4C3A-A1DC-269DCC3512AF}"/>
                </a:ext>
              </a:extLst>
            </p:cNvPr>
            <p:cNvSpPr>
              <a:spLocks noChangeAspect="1" noChangeShapeType="1"/>
            </p:cNvSpPr>
            <p:nvPr/>
          </p:nvSpPr>
          <p:spPr bwMode="auto">
            <a:xfrm flipV="1">
              <a:off x="735" y="1606"/>
              <a:ext cx="96" cy="0"/>
            </a:xfrm>
            <a:prstGeom prst="line">
              <a:avLst/>
            </a:prstGeom>
            <a:grpFill/>
            <a:ln w="6350">
              <a:solidFill>
                <a:schemeClr val="tx1"/>
              </a:solidFill>
              <a:round/>
              <a:headEnd/>
              <a:tailEnd type="stealth" w="sm"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8000" tIns="10800" rIns="18000" bIns="10800" anchor="ctr"/>
            <a:lstStyle/>
            <a:p>
              <a:endParaRPr lang="pl-PL"/>
            </a:p>
          </p:txBody>
        </p:sp>
        <p:sp>
          <p:nvSpPr>
            <p:cNvPr id="158" name="Line 56">
              <a:extLst>
                <a:ext uri="{FF2B5EF4-FFF2-40B4-BE49-F238E27FC236}">
                  <a16:creationId xmlns:a16="http://schemas.microsoft.com/office/drawing/2014/main" id="{D32BC4B5-FCF6-4407-BA1D-38E9184C04FB}"/>
                </a:ext>
              </a:extLst>
            </p:cNvPr>
            <p:cNvSpPr>
              <a:spLocks noChangeAspect="1" noChangeShapeType="1"/>
            </p:cNvSpPr>
            <p:nvPr/>
          </p:nvSpPr>
          <p:spPr bwMode="auto">
            <a:xfrm>
              <a:off x="586" y="828"/>
              <a:ext cx="0" cy="1328"/>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pl-PL"/>
            </a:p>
          </p:txBody>
        </p:sp>
        <p:sp>
          <p:nvSpPr>
            <p:cNvPr id="159" name="Line 57">
              <a:extLst>
                <a:ext uri="{FF2B5EF4-FFF2-40B4-BE49-F238E27FC236}">
                  <a16:creationId xmlns:a16="http://schemas.microsoft.com/office/drawing/2014/main" id="{04E47E01-5886-42B1-BF86-A97D5EAADE9E}"/>
                </a:ext>
              </a:extLst>
            </p:cNvPr>
            <p:cNvSpPr>
              <a:spLocks noChangeAspect="1" noChangeShapeType="1"/>
            </p:cNvSpPr>
            <p:nvPr/>
          </p:nvSpPr>
          <p:spPr bwMode="auto">
            <a:xfrm>
              <a:off x="586" y="1136"/>
              <a:ext cx="226" cy="0"/>
            </a:xfrm>
            <a:prstGeom prst="line">
              <a:avLst/>
            </a:prstGeom>
            <a:grpFill/>
            <a:ln w="6350">
              <a:solidFill>
                <a:schemeClr val="tx1"/>
              </a:solidFill>
              <a:round/>
              <a:headEnd/>
              <a:tailEnd type="stealth" w="sm"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pl-PL"/>
            </a:p>
          </p:txBody>
        </p:sp>
        <p:sp>
          <p:nvSpPr>
            <p:cNvPr id="160" name="Line 58">
              <a:extLst>
                <a:ext uri="{FF2B5EF4-FFF2-40B4-BE49-F238E27FC236}">
                  <a16:creationId xmlns:a16="http://schemas.microsoft.com/office/drawing/2014/main" id="{D269C1F2-53E7-4FD5-95B8-8F34A176FF44}"/>
                </a:ext>
              </a:extLst>
            </p:cNvPr>
            <p:cNvSpPr>
              <a:spLocks noChangeAspect="1" noChangeShapeType="1"/>
            </p:cNvSpPr>
            <p:nvPr/>
          </p:nvSpPr>
          <p:spPr bwMode="auto">
            <a:xfrm flipV="1">
              <a:off x="366" y="1286"/>
              <a:ext cx="139" cy="168"/>
            </a:xfrm>
            <a:prstGeom prst="line">
              <a:avLst/>
            </a:prstGeom>
            <a:grpFill/>
            <a:ln w="6350">
              <a:solidFill>
                <a:schemeClr val="tx1"/>
              </a:solidFill>
              <a:round/>
              <a:headEnd/>
              <a:tailEnd type="stealth"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pl-PL"/>
            </a:p>
          </p:txBody>
        </p:sp>
        <p:sp>
          <p:nvSpPr>
            <p:cNvPr id="161" name="Oval 59">
              <a:extLst>
                <a:ext uri="{FF2B5EF4-FFF2-40B4-BE49-F238E27FC236}">
                  <a16:creationId xmlns:a16="http://schemas.microsoft.com/office/drawing/2014/main" id="{4E03CB19-2F83-43B4-823F-B7B1308CCC85}"/>
                </a:ext>
              </a:extLst>
            </p:cNvPr>
            <p:cNvSpPr>
              <a:spLocks noChangeAspect="1" noChangeArrowheads="1"/>
            </p:cNvSpPr>
            <p:nvPr/>
          </p:nvSpPr>
          <p:spPr bwMode="auto">
            <a:xfrm>
              <a:off x="382" y="1330"/>
              <a:ext cx="72" cy="80"/>
            </a:xfrm>
            <a:prstGeom prst="ellips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pl-PL"/>
            </a:p>
          </p:txBody>
        </p:sp>
        <p:sp>
          <p:nvSpPr>
            <p:cNvPr id="162" name="Oval 60">
              <a:extLst>
                <a:ext uri="{FF2B5EF4-FFF2-40B4-BE49-F238E27FC236}">
                  <a16:creationId xmlns:a16="http://schemas.microsoft.com/office/drawing/2014/main" id="{68B1D28E-4065-4015-A965-77E084801E93}"/>
                </a:ext>
              </a:extLst>
            </p:cNvPr>
            <p:cNvSpPr>
              <a:spLocks noChangeAspect="1" noChangeArrowheads="1"/>
            </p:cNvSpPr>
            <p:nvPr/>
          </p:nvSpPr>
          <p:spPr bwMode="auto">
            <a:xfrm>
              <a:off x="418" y="1330"/>
              <a:ext cx="72" cy="80"/>
            </a:xfrm>
            <a:prstGeom prst="ellips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pl-PL"/>
            </a:p>
          </p:txBody>
        </p:sp>
        <p:sp>
          <p:nvSpPr>
            <p:cNvPr id="163" name="Line 61">
              <a:extLst>
                <a:ext uri="{FF2B5EF4-FFF2-40B4-BE49-F238E27FC236}">
                  <a16:creationId xmlns:a16="http://schemas.microsoft.com/office/drawing/2014/main" id="{61817800-F8AF-444F-AD08-1932B465D031}"/>
                </a:ext>
              </a:extLst>
            </p:cNvPr>
            <p:cNvSpPr>
              <a:spLocks noChangeAspect="1" noChangeShapeType="1"/>
            </p:cNvSpPr>
            <p:nvPr/>
          </p:nvSpPr>
          <p:spPr bwMode="auto">
            <a:xfrm>
              <a:off x="287" y="1369"/>
              <a:ext cx="95" cy="0"/>
            </a:xfrm>
            <a:prstGeom prst="lin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pl-PL"/>
            </a:p>
          </p:txBody>
        </p:sp>
        <p:sp>
          <p:nvSpPr>
            <p:cNvPr id="164" name="Line 62">
              <a:extLst>
                <a:ext uri="{FF2B5EF4-FFF2-40B4-BE49-F238E27FC236}">
                  <a16:creationId xmlns:a16="http://schemas.microsoft.com/office/drawing/2014/main" id="{EC770216-E70C-4955-BB50-272F1B486758}"/>
                </a:ext>
              </a:extLst>
            </p:cNvPr>
            <p:cNvSpPr>
              <a:spLocks noChangeAspect="1" noChangeShapeType="1"/>
            </p:cNvSpPr>
            <p:nvPr/>
          </p:nvSpPr>
          <p:spPr bwMode="auto">
            <a:xfrm>
              <a:off x="490" y="1369"/>
              <a:ext cx="95" cy="0"/>
            </a:xfrm>
            <a:prstGeom prst="lin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pl-PL"/>
            </a:p>
          </p:txBody>
        </p:sp>
        <p:sp>
          <p:nvSpPr>
            <p:cNvPr id="165" name="Line 63">
              <a:extLst>
                <a:ext uri="{FF2B5EF4-FFF2-40B4-BE49-F238E27FC236}">
                  <a16:creationId xmlns:a16="http://schemas.microsoft.com/office/drawing/2014/main" id="{7B0F55CA-6CFB-4BA6-9C7E-BEF26F9CADDE}"/>
                </a:ext>
              </a:extLst>
            </p:cNvPr>
            <p:cNvSpPr>
              <a:spLocks noChangeAspect="1" noChangeShapeType="1"/>
            </p:cNvSpPr>
            <p:nvPr/>
          </p:nvSpPr>
          <p:spPr bwMode="auto">
            <a:xfrm>
              <a:off x="287" y="1311"/>
              <a:ext cx="0" cy="118"/>
            </a:xfrm>
            <a:prstGeom prst="lin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pl-PL"/>
            </a:p>
          </p:txBody>
        </p:sp>
        <p:sp>
          <p:nvSpPr>
            <p:cNvPr id="166" name="Line 64">
              <a:extLst>
                <a:ext uri="{FF2B5EF4-FFF2-40B4-BE49-F238E27FC236}">
                  <a16:creationId xmlns:a16="http://schemas.microsoft.com/office/drawing/2014/main" id="{18F1337B-18C0-4D3F-8466-477FE1201E30}"/>
                </a:ext>
              </a:extLst>
            </p:cNvPr>
            <p:cNvSpPr>
              <a:spLocks noChangeAspect="1" noChangeShapeType="1"/>
            </p:cNvSpPr>
            <p:nvPr/>
          </p:nvSpPr>
          <p:spPr bwMode="auto">
            <a:xfrm>
              <a:off x="1178" y="1998"/>
              <a:ext cx="42" cy="0"/>
            </a:xfrm>
            <a:prstGeom prst="line">
              <a:avLst/>
            </a:prstGeom>
            <a:grpFill/>
            <a:ln w="6350">
              <a:solidFill>
                <a:schemeClr val="tx1"/>
              </a:solidFill>
              <a:round/>
              <a:headEnd/>
              <a:tailEnd/>
            </a:ln>
          </p:spPr>
          <p:txBody>
            <a:bodyPr/>
            <a:lstStyle/>
            <a:p>
              <a:endParaRPr lang="pl-PL"/>
            </a:p>
          </p:txBody>
        </p:sp>
        <p:sp>
          <p:nvSpPr>
            <p:cNvPr id="167" name="Oval 65">
              <a:extLst>
                <a:ext uri="{FF2B5EF4-FFF2-40B4-BE49-F238E27FC236}">
                  <a16:creationId xmlns:a16="http://schemas.microsoft.com/office/drawing/2014/main" id="{F8E3A0B3-BC99-4A0B-9564-D5EF91A3EC8A}"/>
                </a:ext>
              </a:extLst>
            </p:cNvPr>
            <p:cNvSpPr>
              <a:spLocks noChangeAspect="1" noChangeArrowheads="1"/>
            </p:cNvSpPr>
            <p:nvPr/>
          </p:nvSpPr>
          <p:spPr bwMode="auto">
            <a:xfrm rot="16200000" flipV="1">
              <a:off x="1167" y="1898"/>
              <a:ext cx="64" cy="62"/>
            </a:xfrm>
            <a:prstGeom prst="ellips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pl-PL"/>
            </a:p>
          </p:txBody>
        </p:sp>
        <p:sp>
          <p:nvSpPr>
            <p:cNvPr id="168" name="Oval 66">
              <a:extLst>
                <a:ext uri="{FF2B5EF4-FFF2-40B4-BE49-F238E27FC236}">
                  <a16:creationId xmlns:a16="http://schemas.microsoft.com/office/drawing/2014/main" id="{66CB0BE4-80CF-440C-8C78-28D341F19834}"/>
                </a:ext>
              </a:extLst>
            </p:cNvPr>
            <p:cNvSpPr>
              <a:spLocks noChangeAspect="1" noChangeArrowheads="1"/>
            </p:cNvSpPr>
            <p:nvPr/>
          </p:nvSpPr>
          <p:spPr bwMode="auto">
            <a:xfrm rot="16200000" flipV="1">
              <a:off x="1167" y="1866"/>
              <a:ext cx="64" cy="62"/>
            </a:xfrm>
            <a:prstGeom prst="ellips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pl-PL"/>
            </a:p>
          </p:txBody>
        </p:sp>
        <p:sp>
          <p:nvSpPr>
            <p:cNvPr id="169" name="Line 67">
              <a:extLst>
                <a:ext uri="{FF2B5EF4-FFF2-40B4-BE49-F238E27FC236}">
                  <a16:creationId xmlns:a16="http://schemas.microsoft.com/office/drawing/2014/main" id="{908736E8-673B-48E4-A32A-1081F7291923}"/>
                </a:ext>
              </a:extLst>
            </p:cNvPr>
            <p:cNvSpPr>
              <a:spLocks noChangeAspect="1" noChangeShapeType="1"/>
            </p:cNvSpPr>
            <p:nvPr/>
          </p:nvSpPr>
          <p:spPr bwMode="auto">
            <a:xfrm rot="16200000" flipV="1">
              <a:off x="1181" y="1980"/>
              <a:ext cx="36" cy="0"/>
            </a:xfrm>
            <a:prstGeom prst="lin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pl-PL"/>
            </a:p>
          </p:txBody>
        </p:sp>
        <p:sp>
          <p:nvSpPr>
            <p:cNvPr id="170" name="Line 68">
              <a:extLst>
                <a:ext uri="{FF2B5EF4-FFF2-40B4-BE49-F238E27FC236}">
                  <a16:creationId xmlns:a16="http://schemas.microsoft.com/office/drawing/2014/main" id="{9351C8B3-2BA9-4806-9379-F2C2CBFDB411}"/>
                </a:ext>
              </a:extLst>
            </p:cNvPr>
            <p:cNvSpPr>
              <a:spLocks noChangeAspect="1" noChangeShapeType="1"/>
            </p:cNvSpPr>
            <p:nvPr/>
          </p:nvSpPr>
          <p:spPr bwMode="auto">
            <a:xfrm flipV="1">
              <a:off x="1199" y="1833"/>
              <a:ext cx="0" cy="31"/>
            </a:xfrm>
            <a:prstGeom prst="lin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8000" tIns="10800" rIns="18000" bIns="10800" anchor="ctr"/>
            <a:lstStyle/>
            <a:p>
              <a:endParaRPr lang="pl-PL"/>
            </a:p>
          </p:txBody>
        </p:sp>
        <p:sp>
          <p:nvSpPr>
            <p:cNvPr id="171" name="Line 69">
              <a:extLst>
                <a:ext uri="{FF2B5EF4-FFF2-40B4-BE49-F238E27FC236}">
                  <a16:creationId xmlns:a16="http://schemas.microsoft.com/office/drawing/2014/main" id="{1CEDCC45-76D2-4708-A20F-6C4BF507D0B8}"/>
                </a:ext>
              </a:extLst>
            </p:cNvPr>
            <p:cNvSpPr>
              <a:spLocks noChangeAspect="1" noChangeShapeType="1"/>
            </p:cNvSpPr>
            <p:nvPr/>
          </p:nvSpPr>
          <p:spPr bwMode="auto">
            <a:xfrm flipV="1">
              <a:off x="1178" y="1832"/>
              <a:ext cx="42" cy="0"/>
            </a:xfrm>
            <a:prstGeom prst="lin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8000" tIns="10800" rIns="18000" bIns="10800" anchor="ctr"/>
            <a:lstStyle/>
            <a:p>
              <a:endParaRPr lang="pl-PL"/>
            </a:p>
          </p:txBody>
        </p:sp>
        <p:sp>
          <p:nvSpPr>
            <p:cNvPr id="172" name="Line 70">
              <a:extLst>
                <a:ext uri="{FF2B5EF4-FFF2-40B4-BE49-F238E27FC236}">
                  <a16:creationId xmlns:a16="http://schemas.microsoft.com/office/drawing/2014/main" id="{79EB1FCA-4A79-46BF-95F0-F03D6501B40C}"/>
                </a:ext>
              </a:extLst>
            </p:cNvPr>
            <p:cNvSpPr>
              <a:spLocks noChangeAspect="1" noChangeShapeType="1"/>
            </p:cNvSpPr>
            <p:nvPr/>
          </p:nvSpPr>
          <p:spPr bwMode="auto">
            <a:xfrm flipH="1">
              <a:off x="1237" y="1388"/>
              <a:ext cx="59" cy="193"/>
            </a:xfrm>
            <a:prstGeom prst="line">
              <a:avLst/>
            </a:prstGeom>
            <a:grpFill/>
            <a:ln w="6350">
              <a:solidFill>
                <a:schemeClr val="tx1"/>
              </a:solidFill>
              <a:round/>
              <a:headEnd/>
              <a:tailEnd type="none" w="sm"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pl-PL"/>
            </a:p>
          </p:txBody>
        </p:sp>
        <p:sp>
          <p:nvSpPr>
            <p:cNvPr id="173" name="Line 71">
              <a:extLst>
                <a:ext uri="{FF2B5EF4-FFF2-40B4-BE49-F238E27FC236}">
                  <a16:creationId xmlns:a16="http://schemas.microsoft.com/office/drawing/2014/main" id="{FF7B7E7C-5ECF-40A9-8C67-6A5362198271}"/>
                </a:ext>
              </a:extLst>
            </p:cNvPr>
            <p:cNvSpPr>
              <a:spLocks noChangeAspect="1" noChangeShapeType="1"/>
            </p:cNvSpPr>
            <p:nvPr/>
          </p:nvSpPr>
          <p:spPr bwMode="auto">
            <a:xfrm>
              <a:off x="1655" y="1620"/>
              <a:ext cx="84" cy="145"/>
            </a:xfrm>
            <a:prstGeom prst="line">
              <a:avLst/>
            </a:prstGeom>
            <a:grpFill/>
            <a:ln w="6350">
              <a:solidFill>
                <a:schemeClr val="tx1"/>
              </a:solidFill>
              <a:round/>
              <a:headEnd/>
              <a:tailEnd type="none" w="sm"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pl-PL"/>
            </a:p>
          </p:txBody>
        </p:sp>
        <p:sp>
          <p:nvSpPr>
            <p:cNvPr id="174" name="Line 72">
              <a:extLst>
                <a:ext uri="{FF2B5EF4-FFF2-40B4-BE49-F238E27FC236}">
                  <a16:creationId xmlns:a16="http://schemas.microsoft.com/office/drawing/2014/main" id="{67937328-40C2-429A-B460-FD2F0BC0493B}"/>
                </a:ext>
              </a:extLst>
            </p:cNvPr>
            <p:cNvSpPr>
              <a:spLocks noChangeAspect="1" noChangeShapeType="1"/>
            </p:cNvSpPr>
            <p:nvPr/>
          </p:nvSpPr>
          <p:spPr bwMode="auto">
            <a:xfrm flipH="1">
              <a:off x="2305" y="1717"/>
              <a:ext cx="10" cy="204"/>
            </a:xfrm>
            <a:prstGeom prst="line">
              <a:avLst/>
            </a:prstGeom>
            <a:grpFill/>
            <a:ln w="6350">
              <a:solidFill>
                <a:schemeClr val="tx1"/>
              </a:solidFill>
              <a:round/>
              <a:headEnd/>
              <a:tailEnd type="none" w="sm"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pl-PL"/>
            </a:p>
          </p:txBody>
        </p:sp>
        <p:sp>
          <p:nvSpPr>
            <p:cNvPr id="175" name="Line 73">
              <a:extLst>
                <a:ext uri="{FF2B5EF4-FFF2-40B4-BE49-F238E27FC236}">
                  <a16:creationId xmlns:a16="http://schemas.microsoft.com/office/drawing/2014/main" id="{56AB920B-C63F-4728-84C9-57C2271E7831}"/>
                </a:ext>
              </a:extLst>
            </p:cNvPr>
            <p:cNvSpPr>
              <a:spLocks noChangeAspect="1" noChangeShapeType="1"/>
            </p:cNvSpPr>
            <p:nvPr/>
          </p:nvSpPr>
          <p:spPr bwMode="auto">
            <a:xfrm flipV="1">
              <a:off x="1275" y="1225"/>
              <a:ext cx="42" cy="0"/>
            </a:xfrm>
            <a:prstGeom prst="line">
              <a:avLst/>
            </a:prstGeom>
            <a:grpFill/>
            <a:ln w="6350">
              <a:solidFill>
                <a:schemeClr val="tx1"/>
              </a:solidFill>
              <a:round/>
              <a:headEnd/>
              <a:tailEnd/>
            </a:ln>
          </p:spPr>
          <p:txBody>
            <a:bodyPr/>
            <a:lstStyle/>
            <a:p>
              <a:endParaRPr lang="pl-PL"/>
            </a:p>
          </p:txBody>
        </p:sp>
        <p:sp>
          <p:nvSpPr>
            <p:cNvPr id="176" name="Oval 74">
              <a:extLst>
                <a:ext uri="{FF2B5EF4-FFF2-40B4-BE49-F238E27FC236}">
                  <a16:creationId xmlns:a16="http://schemas.microsoft.com/office/drawing/2014/main" id="{C6CF903D-E7D2-4EC4-A974-1F67A668B382}"/>
                </a:ext>
              </a:extLst>
            </p:cNvPr>
            <p:cNvSpPr>
              <a:spLocks noChangeAspect="1" noChangeArrowheads="1"/>
            </p:cNvSpPr>
            <p:nvPr/>
          </p:nvSpPr>
          <p:spPr bwMode="auto">
            <a:xfrm rot="5400000">
              <a:off x="1264" y="1263"/>
              <a:ext cx="64" cy="62"/>
            </a:xfrm>
            <a:prstGeom prst="ellips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pl-PL"/>
            </a:p>
          </p:txBody>
        </p:sp>
        <p:sp>
          <p:nvSpPr>
            <p:cNvPr id="177" name="Oval 75">
              <a:extLst>
                <a:ext uri="{FF2B5EF4-FFF2-40B4-BE49-F238E27FC236}">
                  <a16:creationId xmlns:a16="http://schemas.microsoft.com/office/drawing/2014/main" id="{DEE3B38C-6856-4726-B9E4-C4AE57052AF9}"/>
                </a:ext>
              </a:extLst>
            </p:cNvPr>
            <p:cNvSpPr>
              <a:spLocks noChangeAspect="1" noChangeArrowheads="1"/>
            </p:cNvSpPr>
            <p:nvPr/>
          </p:nvSpPr>
          <p:spPr bwMode="auto">
            <a:xfrm rot="5400000">
              <a:off x="1264" y="1295"/>
              <a:ext cx="64" cy="62"/>
            </a:xfrm>
            <a:prstGeom prst="ellips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pl-PL"/>
            </a:p>
          </p:txBody>
        </p:sp>
        <p:sp>
          <p:nvSpPr>
            <p:cNvPr id="178" name="Line 76">
              <a:extLst>
                <a:ext uri="{FF2B5EF4-FFF2-40B4-BE49-F238E27FC236}">
                  <a16:creationId xmlns:a16="http://schemas.microsoft.com/office/drawing/2014/main" id="{3F4A6D13-A0FE-49C1-AE24-BDC8AD3AF6D5}"/>
                </a:ext>
              </a:extLst>
            </p:cNvPr>
            <p:cNvSpPr>
              <a:spLocks noChangeAspect="1" noChangeShapeType="1"/>
            </p:cNvSpPr>
            <p:nvPr/>
          </p:nvSpPr>
          <p:spPr bwMode="auto">
            <a:xfrm rot="5400000">
              <a:off x="1278" y="1243"/>
              <a:ext cx="36" cy="0"/>
            </a:xfrm>
            <a:prstGeom prst="lin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pl-PL"/>
            </a:p>
          </p:txBody>
        </p:sp>
        <p:sp>
          <p:nvSpPr>
            <p:cNvPr id="179" name="Line 77">
              <a:extLst>
                <a:ext uri="{FF2B5EF4-FFF2-40B4-BE49-F238E27FC236}">
                  <a16:creationId xmlns:a16="http://schemas.microsoft.com/office/drawing/2014/main" id="{6E238E8B-2119-4A42-BADE-9014170E22D5}"/>
                </a:ext>
              </a:extLst>
            </p:cNvPr>
            <p:cNvSpPr>
              <a:spLocks noChangeAspect="1" noChangeShapeType="1"/>
            </p:cNvSpPr>
            <p:nvPr/>
          </p:nvSpPr>
          <p:spPr bwMode="auto">
            <a:xfrm>
              <a:off x="1296" y="1359"/>
              <a:ext cx="0" cy="31"/>
            </a:xfrm>
            <a:prstGeom prst="lin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8000" tIns="10800" rIns="18000" bIns="10800" anchor="ctr"/>
            <a:lstStyle/>
            <a:p>
              <a:endParaRPr lang="pl-PL"/>
            </a:p>
          </p:txBody>
        </p:sp>
        <p:sp>
          <p:nvSpPr>
            <p:cNvPr id="180" name="Line 78">
              <a:extLst>
                <a:ext uri="{FF2B5EF4-FFF2-40B4-BE49-F238E27FC236}">
                  <a16:creationId xmlns:a16="http://schemas.microsoft.com/office/drawing/2014/main" id="{37F987A7-A2CD-4790-98B5-7DBD4F2C6A9B}"/>
                </a:ext>
              </a:extLst>
            </p:cNvPr>
            <p:cNvSpPr>
              <a:spLocks noChangeAspect="1" noChangeShapeType="1"/>
            </p:cNvSpPr>
            <p:nvPr/>
          </p:nvSpPr>
          <p:spPr bwMode="auto">
            <a:xfrm>
              <a:off x="1275" y="1391"/>
              <a:ext cx="42" cy="0"/>
            </a:xfrm>
            <a:prstGeom prst="lin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8000" tIns="10800" rIns="18000" bIns="10800" anchor="ctr"/>
            <a:lstStyle/>
            <a:p>
              <a:endParaRPr lang="pl-PL"/>
            </a:p>
          </p:txBody>
        </p:sp>
        <p:sp>
          <p:nvSpPr>
            <p:cNvPr id="181" name="Line 79">
              <a:extLst>
                <a:ext uri="{FF2B5EF4-FFF2-40B4-BE49-F238E27FC236}">
                  <a16:creationId xmlns:a16="http://schemas.microsoft.com/office/drawing/2014/main" id="{D22E7DF5-E99E-4F5E-87ED-3AF76B1B8F33}"/>
                </a:ext>
              </a:extLst>
            </p:cNvPr>
            <p:cNvSpPr>
              <a:spLocks noChangeAspect="1" noChangeShapeType="1"/>
            </p:cNvSpPr>
            <p:nvPr/>
          </p:nvSpPr>
          <p:spPr bwMode="auto">
            <a:xfrm>
              <a:off x="2284" y="2086"/>
              <a:ext cx="42" cy="0"/>
            </a:xfrm>
            <a:prstGeom prst="line">
              <a:avLst/>
            </a:prstGeom>
            <a:grpFill/>
            <a:ln w="6350">
              <a:solidFill>
                <a:schemeClr val="tx1"/>
              </a:solidFill>
              <a:round/>
              <a:headEnd/>
              <a:tailEnd/>
            </a:ln>
          </p:spPr>
          <p:txBody>
            <a:bodyPr/>
            <a:lstStyle/>
            <a:p>
              <a:endParaRPr lang="pl-PL"/>
            </a:p>
          </p:txBody>
        </p:sp>
        <p:sp>
          <p:nvSpPr>
            <p:cNvPr id="182" name="Oval 80">
              <a:extLst>
                <a:ext uri="{FF2B5EF4-FFF2-40B4-BE49-F238E27FC236}">
                  <a16:creationId xmlns:a16="http://schemas.microsoft.com/office/drawing/2014/main" id="{C556862D-92A5-4857-BD8F-DB2507270FEF}"/>
                </a:ext>
              </a:extLst>
            </p:cNvPr>
            <p:cNvSpPr>
              <a:spLocks noChangeAspect="1" noChangeArrowheads="1"/>
            </p:cNvSpPr>
            <p:nvPr/>
          </p:nvSpPr>
          <p:spPr bwMode="auto">
            <a:xfrm rot="16200000" flipV="1">
              <a:off x="2273" y="1985"/>
              <a:ext cx="64" cy="62"/>
            </a:xfrm>
            <a:prstGeom prst="ellips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pl-PL"/>
            </a:p>
          </p:txBody>
        </p:sp>
        <p:sp>
          <p:nvSpPr>
            <p:cNvPr id="183" name="Oval 81">
              <a:extLst>
                <a:ext uri="{FF2B5EF4-FFF2-40B4-BE49-F238E27FC236}">
                  <a16:creationId xmlns:a16="http://schemas.microsoft.com/office/drawing/2014/main" id="{0C0A86DE-B3F3-47E0-85C6-46C077547EFA}"/>
                </a:ext>
              </a:extLst>
            </p:cNvPr>
            <p:cNvSpPr>
              <a:spLocks noChangeAspect="1" noChangeArrowheads="1"/>
            </p:cNvSpPr>
            <p:nvPr/>
          </p:nvSpPr>
          <p:spPr bwMode="auto">
            <a:xfrm rot="16200000" flipV="1">
              <a:off x="2273" y="1953"/>
              <a:ext cx="64" cy="62"/>
            </a:xfrm>
            <a:prstGeom prst="ellips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pl-PL"/>
            </a:p>
          </p:txBody>
        </p:sp>
        <p:sp>
          <p:nvSpPr>
            <p:cNvPr id="184" name="Line 82">
              <a:extLst>
                <a:ext uri="{FF2B5EF4-FFF2-40B4-BE49-F238E27FC236}">
                  <a16:creationId xmlns:a16="http://schemas.microsoft.com/office/drawing/2014/main" id="{041A4685-1D04-4C96-B92C-6281D6D53D5D}"/>
                </a:ext>
              </a:extLst>
            </p:cNvPr>
            <p:cNvSpPr>
              <a:spLocks noChangeAspect="1" noChangeShapeType="1"/>
            </p:cNvSpPr>
            <p:nvPr/>
          </p:nvSpPr>
          <p:spPr bwMode="auto">
            <a:xfrm rot="16200000" flipV="1">
              <a:off x="2287" y="2068"/>
              <a:ext cx="36" cy="0"/>
            </a:xfrm>
            <a:prstGeom prst="lin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pl-PL"/>
            </a:p>
          </p:txBody>
        </p:sp>
        <p:sp>
          <p:nvSpPr>
            <p:cNvPr id="185" name="Line 83">
              <a:extLst>
                <a:ext uri="{FF2B5EF4-FFF2-40B4-BE49-F238E27FC236}">
                  <a16:creationId xmlns:a16="http://schemas.microsoft.com/office/drawing/2014/main" id="{90B16C89-C8EB-4574-B704-F9331446490C}"/>
                </a:ext>
              </a:extLst>
            </p:cNvPr>
            <p:cNvSpPr>
              <a:spLocks noChangeAspect="1" noChangeShapeType="1"/>
            </p:cNvSpPr>
            <p:nvPr/>
          </p:nvSpPr>
          <p:spPr bwMode="auto">
            <a:xfrm flipV="1">
              <a:off x="2305" y="1920"/>
              <a:ext cx="0" cy="31"/>
            </a:xfrm>
            <a:prstGeom prst="lin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8000" tIns="10800" rIns="18000" bIns="10800" anchor="ctr"/>
            <a:lstStyle/>
            <a:p>
              <a:endParaRPr lang="pl-PL"/>
            </a:p>
          </p:txBody>
        </p:sp>
        <p:sp>
          <p:nvSpPr>
            <p:cNvPr id="186" name="Line 84">
              <a:extLst>
                <a:ext uri="{FF2B5EF4-FFF2-40B4-BE49-F238E27FC236}">
                  <a16:creationId xmlns:a16="http://schemas.microsoft.com/office/drawing/2014/main" id="{2C012BE9-2DCC-4564-B82A-7F3A24D598A8}"/>
                </a:ext>
              </a:extLst>
            </p:cNvPr>
            <p:cNvSpPr>
              <a:spLocks noChangeAspect="1" noChangeShapeType="1"/>
            </p:cNvSpPr>
            <p:nvPr/>
          </p:nvSpPr>
          <p:spPr bwMode="auto">
            <a:xfrm flipV="1">
              <a:off x="2284" y="1919"/>
              <a:ext cx="42" cy="0"/>
            </a:xfrm>
            <a:prstGeom prst="lin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8000" tIns="10800" rIns="18000" bIns="10800" anchor="ctr"/>
            <a:lstStyle/>
            <a:p>
              <a:endParaRPr lang="pl-PL"/>
            </a:p>
          </p:txBody>
        </p:sp>
        <p:sp>
          <p:nvSpPr>
            <p:cNvPr id="187" name="Line 85">
              <a:extLst>
                <a:ext uri="{FF2B5EF4-FFF2-40B4-BE49-F238E27FC236}">
                  <a16:creationId xmlns:a16="http://schemas.microsoft.com/office/drawing/2014/main" id="{28C6AA7B-70C2-4C63-B7A5-E6F7618051BA}"/>
                </a:ext>
              </a:extLst>
            </p:cNvPr>
            <p:cNvSpPr>
              <a:spLocks noChangeAspect="1" noChangeShapeType="1"/>
            </p:cNvSpPr>
            <p:nvPr/>
          </p:nvSpPr>
          <p:spPr bwMode="auto">
            <a:xfrm>
              <a:off x="1718" y="1933"/>
              <a:ext cx="42" cy="0"/>
            </a:xfrm>
            <a:prstGeom prst="line">
              <a:avLst/>
            </a:prstGeom>
            <a:grpFill/>
            <a:ln w="6350">
              <a:solidFill>
                <a:schemeClr val="tx1"/>
              </a:solidFill>
              <a:round/>
              <a:headEnd/>
              <a:tailEnd/>
            </a:ln>
          </p:spPr>
          <p:txBody>
            <a:bodyPr/>
            <a:lstStyle/>
            <a:p>
              <a:endParaRPr lang="pl-PL"/>
            </a:p>
          </p:txBody>
        </p:sp>
        <p:sp>
          <p:nvSpPr>
            <p:cNvPr id="188" name="Oval 86">
              <a:extLst>
                <a:ext uri="{FF2B5EF4-FFF2-40B4-BE49-F238E27FC236}">
                  <a16:creationId xmlns:a16="http://schemas.microsoft.com/office/drawing/2014/main" id="{EB5503BE-4038-46BF-B21B-B523A54A1EAF}"/>
                </a:ext>
              </a:extLst>
            </p:cNvPr>
            <p:cNvSpPr>
              <a:spLocks noChangeAspect="1" noChangeArrowheads="1"/>
            </p:cNvSpPr>
            <p:nvPr/>
          </p:nvSpPr>
          <p:spPr bwMode="auto">
            <a:xfrm rot="16200000" flipV="1">
              <a:off x="1707" y="1833"/>
              <a:ext cx="64" cy="62"/>
            </a:xfrm>
            <a:prstGeom prst="ellips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pl-PL"/>
            </a:p>
          </p:txBody>
        </p:sp>
        <p:sp>
          <p:nvSpPr>
            <p:cNvPr id="189" name="Oval 87">
              <a:extLst>
                <a:ext uri="{FF2B5EF4-FFF2-40B4-BE49-F238E27FC236}">
                  <a16:creationId xmlns:a16="http://schemas.microsoft.com/office/drawing/2014/main" id="{8700C75B-9343-4D80-A80A-36B9C0C0F166}"/>
                </a:ext>
              </a:extLst>
            </p:cNvPr>
            <p:cNvSpPr>
              <a:spLocks noChangeAspect="1" noChangeArrowheads="1"/>
            </p:cNvSpPr>
            <p:nvPr/>
          </p:nvSpPr>
          <p:spPr bwMode="auto">
            <a:xfrm rot="16200000" flipV="1">
              <a:off x="1707" y="1801"/>
              <a:ext cx="64" cy="62"/>
            </a:xfrm>
            <a:prstGeom prst="ellips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pl-PL"/>
            </a:p>
          </p:txBody>
        </p:sp>
        <p:sp>
          <p:nvSpPr>
            <p:cNvPr id="190" name="Line 88">
              <a:extLst>
                <a:ext uri="{FF2B5EF4-FFF2-40B4-BE49-F238E27FC236}">
                  <a16:creationId xmlns:a16="http://schemas.microsoft.com/office/drawing/2014/main" id="{65925111-3E24-4452-AC8F-EF853E922E6E}"/>
                </a:ext>
              </a:extLst>
            </p:cNvPr>
            <p:cNvSpPr>
              <a:spLocks noChangeAspect="1" noChangeShapeType="1"/>
            </p:cNvSpPr>
            <p:nvPr/>
          </p:nvSpPr>
          <p:spPr bwMode="auto">
            <a:xfrm rot="16200000" flipV="1">
              <a:off x="1721" y="1915"/>
              <a:ext cx="36" cy="0"/>
            </a:xfrm>
            <a:prstGeom prst="lin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pl-PL"/>
            </a:p>
          </p:txBody>
        </p:sp>
        <p:sp>
          <p:nvSpPr>
            <p:cNvPr id="191" name="Line 89">
              <a:extLst>
                <a:ext uri="{FF2B5EF4-FFF2-40B4-BE49-F238E27FC236}">
                  <a16:creationId xmlns:a16="http://schemas.microsoft.com/office/drawing/2014/main" id="{8DF738DC-C29C-41C4-ABA7-8CC3E093C1BD}"/>
                </a:ext>
              </a:extLst>
            </p:cNvPr>
            <p:cNvSpPr>
              <a:spLocks noChangeAspect="1" noChangeShapeType="1"/>
            </p:cNvSpPr>
            <p:nvPr/>
          </p:nvSpPr>
          <p:spPr bwMode="auto">
            <a:xfrm flipV="1">
              <a:off x="1739" y="1768"/>
              <a:ext cx="0" cy="31"/>
            </a:xfrm>
            <a:prstGeom prst="lin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8000" tIns="10800" rIns="18000" bIns="10800" anchor="ctr"/>
            <a:lstStyle/>
            <a:p>
              <a:endParaRPr lang="pl-PL"/>
            </a:p>
          </p:txBody>
        </p:sp>
        <p:sp>
          <p:nvSpPr>
            <p:cNvPr id="192" name="Line 90">
              <a:extLst>
                <a:ext uri="{FF2B5EF4-FFF2-40B4-BE49-F238E27FC236}">
                  <a16:creationId xmlns:a16="http://schemas.microsoft.com/office/drawing/2014/main" id="{0D4485C5-C392-43FA-9F07-F3EE4C1BABF3}"/>
                </a:ext>
              </a:extLst>
            </p:cNvPr>
            <p:cNvSpPr>
              <a:spLocks noChangeAspect="1" noChangeShapeType="1"/>
            </p:cNvSpPr>
            <p:nvPr/>
          </p:nvSpPr>
          <p:spPr bwMode="auto">
            <a:xfrm flipV="1">
              <a:off x="1718" y="1767"/>
              <a:ext cx="42" cy="0"/>
            </a:xfrm>
            <a:prstGeom prst="lin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8000" tIns="10800" rIns="18000" bIns="10800" anchor="ctr"/>
            <a:lstStyle/>
            <a:p>
              <a:endParaRPr lang="pl-PL"/>
            </a:p>
          </p:txBody>
        </p:sp>
        <p:sp>
          <p:nvSpPr>
            <p:cNvPr id="193" name="Line 91">
              <a:extLst>
                <a:ext uri="{FF2B5EF4-FFF2-40B4-BE49-F238E27FC236}">
                  <a16:creationId xmlns:a16="http://schemas.microsoft.com/office/drawing/2014/main" id="{67D3C1D8-12D4-4A7B-B870-C2D8D3F3D46A}"/>
                </a:ext>
              </a:extLst>
            </p:cNvPr>
            <p:cNvSpPr>
              <a:spLocks noChangeAspect="1" noChangeShapeType="1"/>
            </p:cNvSpPr>
            <p:nvPr/>
          </p:nvSpPr>
          <p:spPr bwMode="auto">
            <a:xfrm>
              <a:off x="2487" y="2025"/>
              <a:ext cx="42" cy="0"/>
            </a:xfrm>
            <a:prstGeom prst="line">
              <a:avLst/>
            </a:prstGeom>
            <a:grpFill/>
            <a:ln w="6350">
              <a:solidFill>
                <a:schemeClr val="tx1"/>
              </a:solidFill>
              <a:round/>
              <a:headEnd/>
              <a:tailEnd/>
            </a:ln>
          </p:spPr>
          <p:txBody>
            <a:bodyPr/>
            <a:lstStyle/>
            <a:p>
              <a:endParaRPr lang="pl-PL"/>
            </a:p>
          </p:txBody>
        </p:sp>
        <p:sp>
          <p:nvSpPr>
            <p:cNvPr id="194" name="Oval 92">
              <a:extLst>
                <a:ext uri="{FF2B5EF4-FFF2-40B4-BE49-F238E27FC236}">
                  <a16:creationId xmlns:a16="http://schemas.microsoft.com/office/drawing/2014/main" id="{586AE574-B40F-483E-B9F8-0DE898B95E82}"/>
                </a:ext>
              </a:extLst>
            </p:cNvPr>
            <p:cNvSpPr>
              <a:spLocks noChangeAspect="1" noChangeArrowheads="1"/>
            </p:cNvSpPr>
            <p:nvPr/>
          </p:nvSpPr>
          <p:spPr bwMode="auto">
            <a:xfrm rot="16200000" flipV="1">
              <a:off x="2476" y="1925"/>
              <a:ext cx="64" cy="62"/>
            </a:xfrm>
            <a:prstGeom prst="ellips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pl-PL"/>
            </a:p>
          </p:txBody>
        </p:sp>
        <p:sp>
          <p:nvSpPr>
            <p:cNvPr id="195" name="Oval 93">
              <a:extLst>
                <a:ext uri="{FF2B5EF4-FFF2-40B4-BE49-F238E27FC236}">
                  <a16:creationId xmlns:a16="http://schemas.microsoft.com/office/drawing/2014/main" id="{E96B302C-B3F3-4127-925E-CA652D188347}"/>
                </a:ext>
              </a:extLst>
            </p:cNvPr>
            <p:cNvSpPr>
              <a:spLocks noChangeAspect="1" noChangeArrowheads="1"/>
            </p:cNvSpPr>
            <p:nvPr/>
          </p:nvSpPr>
          <p:spPr bwMode="auto">
            <a:xfrm rot="16200000" flipV="1">
              <a:off x="2476" y="1893"/>
              <a:ext cx="64" cy="62"/>
            </a:xfrm>
            <a:prstGeom prst="ellips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pl-PL"/>
            </a:p>
          </p:txBody>
        </p:sp>
        <p:sp>
          <p:nvSpPr>
            <p:cNvPr id="196" name="Line 94">
              <a:extLst>
                <a:ext uri="{FF2B5EF4-FFF2-40B4-BE49-F238E27FC236}">
                  <a16:creationId xmlns:a16="http://schemas.microsoft.com/office/drawing/2014/main" id="{A21EE4CC-9C33-48A0-BF78-2FD5D64A5AA0}"/>
                </a:ext>
              </a:extLst>
            </p:cNvPr>
            <p:cNvSpPr>
              <a:spLocks noChangeAspect="1" noChangeShapeType="1"/>
            </p:cNvSpPr>
            <p:nvPr/>
          </p:nvSpPr>
          <p:spPr bwMode="auto">
            <a:xfrm rot="16200000" flipV="1">
              <a:off x="2490" y="2007"/>
              <a:ext cx="36" cy="0"/>
            </a:xfrm>
            <a:prstGeom prst="lin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pl-PL"/>
            </a:p>
          </p:txBody>
        </p:sp>
        <p:sp>
          <p:nvSpPr>
            <p:cNvPr id="197" name="Line 95">
              <a:extLst>
                <a:ext uri="{FF2B5EF4-FFF2-40B4-BE49-F238E27FC236}">
                  <a16:creationId xmlns:a16="http://schemas.microsoft.com/office/drawing/2014/main" id="{01271C92-7ACC-4D13-8F19-7F559BCF7DD9}"/>
                </a:ext>
              </a:extLst>
            </p:cNvPr>
            <p:cNvSpPr>
              <a:spLocks noChangeAspect="1" noChangeShapeType="1"/>
            </p:cNvSpPr>
            <p:nvPr/>
          </p:nvSpPr>
          <p:spPr bwMode="auto">
            <a:xfrm flipV="1">
              <a:off x="2508" y="1860"/>
              <a:ext cx="0" cy="31"/>
            </a:xfrm>
            <a:prstGeom prst="lin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8000" tIns="10800" rIns="18000" bIns="10800" anchor="ctr"/>
            <a:lstStyle/>
            <a:p>
              <a:endParaRPr lang="pl-PL"/>
            </a:p>
          </p:txBody>
        </p:sp>
        <p:sp>
          <p:nvSpPr>
            <p:cNvPr id="198" name="Line 96">
              <a:extLst>
                <a:ext uri="{FF2B5EF4-FFF2-40B4-BE49-F238E27FC236}">
                  <a16:creationId xmlns:a16="http://schemas.microsoft.com/office/drawing/2014/main" id="{9C29EC03-64B2-4789-BF67-281198612CCF}"/>
                </a:ext>
              </a:extLst>
            </p:cNvPr>
            <p:cNvSpPr>
              <a:spLocks noChangeAspect="1" noChangeShapeType="1"/>
            </p:cNvSpPr>
            <p:nvPr/>
          </p:nvSpPr>
          <p:spPr bwMode="auto">
            <a:xfrm flipV="1">
              <a:off x="2487" y="1859"/>
              <a:ext cx="42" cy="0"/>
            </a:xfrm>
            <a:prstGeom prst="lin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8000" tIns="10800" rIns="18000" bIns="10800" anchor="ctr"/>
            <a:lstStyle/>
            <a:p>
              <a:endParaRPr lang="pl-PL"/>
            </a:p>
          </p:txBody>
        </p:sp>
        <p:sp>
          <p:nvSpPr>
            <p:cNvPr id="199" name="Oval 97">
              <a:extLst>
                <a:ext uri="{FF2B5EF4-FFF2-40B4-BE49-F238E27FC236}">
                  <a16:creationId xmlns:a16="http://schemas.microsoft.com/office/drawing/2014/main" id="{BAFA2FB0-59B7-464D-9C61-4CAFF55D74F3}"/>
                </a:ext>
              </a:extLst>
            </p:cNvPr>
            <p:cNvSpPr>
              <a:spLocks noChangeAspect="1" noChangeArrowheads="1"/>
            </p:cNvSpPr>
            <p:nvPr/>
          </p:nvSpPr>
          <p:spPr bwMode="auto">
            <a:xfrm>
              <a:off x="2298" y="1915"/>
              <a:ext cx="13" cy="13"/>
            </a:xfrm>
            <a:prstGeom prst="ellipse">
              <a:avLst/>
            </a:prstGeom>
            <a:grpFill/>
            <a:ln w="6350">
              <a:solidFill>
                <a:schemeClr val="tx1"/>
              </a:solidFill>
              <a:round/>
              <a:headEnd/>
              <a:tailEnd/>
            </a:ln>
          </p:spPr>
          <p:txBody>
            <a:bodyPr/>
            <a:lstStyle/>
            <a:p>
              <a:endParaRPr lang="pl-PL"/>
            </a:p>
          </p:txBody>
        </p:sp>
        <p:sp>
          <p:nvSpPr>
            <p:cNvPr id="200" name="Oval 98">
              <a:extLst>
                <a:ext uri="{FF2B5EF4-FFF2-40B4-BE49-F238E27FC236}">
                  <a16:creationId xmlns:a16="http://schemas.microsoft.com/office/drawing/2014/main" id="{0F535798-449D-4121-9CD6-303790CF105D}"/>
                </a:ext>
              </a:extLst>
            </p:cNvPr>
            <p:cNvSpPr>
              <a:spLocks noChangeAspect="1" noChangeArrowheads="1"/>
            </p:cNvSpPr>
            <p:nvPr/>
          </p:nvSpPr>
          <p:spPr bwMode="auto">
            <a:xfrm>
              <a:off x="2500" y="1852"/>
              <a:ext cx="12" cy="13"/>
            </a:xfrm>
            <a:prstGeom prst="ellipse">
              <a:avLst/>
            </a:prstGeom>
            <a:grpFill/>
            <a:ln w="6350">
              <a:solidFill>
                <a:schemeClr val="tx1"/>
              </a:solidFill>
              <a:round/>
              <a:headEnd/>
              <a:tailEnd/>
            </a:ln>
          </p:spPr>
          <p:txBody>
            <a:bodyPr/>
            <a:lstStyle/>
            <a:p>
              <a:endParaRPr lang="pl-PL"/>
            </a:p>
          </p:txBody>
        </p:sp>
        <p:sp>
          <p:nvSpPr>
            <p:cNvPr id="201" name="Oval 99">
              <a:extLst>
                <a:ext uri="{FF2B5EF4-FFF2-40B4-BE49-F238E27FC236}">
                  <a16:creationId xmlns:a16="http://schemas.microsoft.com/office/drawing/2014/main" id="{1CA6D8D9-A692-4B1D-ABB9-0B2DD17D2C2A}"/>
                </a:ext>
              </a:extLst>
            </p:cNvPr>
            <p:cNvSpPr>
              <a:spLocks noChangeAspect="1" noChangeArrowheads="1"/>
            </p:cNvSpPr>
            <p:nvPr/>
          </p:nvSpPr>
          <p:spPr bwMode="auto">
            <a:xfrm>
              <a:off x="2115" y="1577"/>
              <a:ext cx="13" cy="12"/>
            </a:xfrm>
            <a:prstGeom prst="ellipse">
              <a:avLst/>
            </a:prstGeom>
            <a:grpFill/>
            <a:ln w="6350">
              <a:solidFill>
                <a:schemeClr val="tx1"/>
              </a:solidFill>
              <a:round/>
              <a:headEnd/>
              <a:tailEnd/>
            </a:ln>
          </p:spPr>
          <p:txBody>
            <a:bodyPr/>
            <a:lstStyle/>
            <a:p>
              <a:endParaRPr lang="pl-PL"/>
            </a:p>
          </p:txBody>
        </p:sp>
        <p:sp>
          <p:nvSpPr>
            <p:cNvPr id="202" name="Oval 100">
              <a:extLst>
                <a:ext uri="{FF2B5EF4-FFF2-40B4-BE49-F238E27FC236}">
                  <a16:creationId xmlns:a16="http://schemas.microsoft.com/office/drawing/2014/main" id="{8C0108EF-B8AE-43AF-83CF-2B1B4202D7C9}"/>
                </a:ext>
              </a:extLst>
            </p:cNvPr>
            <p:cNvSpPr>
              <a:spLocks noChangeAspect="1" noChangeArrowheads="1"/>
            </p:cNvSpPr>
            <p:nvPr/>
          </p:nvSpPr>
          <p:spPr bwMode="auto">
            <a:xfrm>
              <a:off x="1732" y="1760"/>
              <a:ext cx="13" cy="13"/>
            </a:xfrm>
            <a:prstGeom prst="ellipse">
              <a:avLst/>
            </a:prstGeom>
            <a:grpFill/>
            <a:ln w="6350">
              <a:solidFill>
                <a:schemeClr val="tx1"/>
              </a:solidFill>
              <a:round/>
              <a:headEnd/>
              <a:tailEnd/>
            </a:ln>
          </p:spPr>
          <p:txBody>
            <a:bodyPr/>
            <a:lstStyle/>
            <a:p>
              <a:endParaRPr lang="pl-PL"/>
            </a:p>
          </p:txBody>
        </p:sp>
        <p:sp>
          <p:nvSpPr>
            <p:cNvPr id="203" name="Oval 101">
              <a:extLst>
                <a:ext uri="{FF2B5EF4-FFF2-40B4-BE49-F238E27FC236}">
                  <a16:creationId xmlns:a16="http://schemas.microsoft.com/office/drawing/2014/main" id="{36F69D25-A700-4504-A248-7EBEA2D22211}"/>
                </a:ext>
              </a:extLst>
            </p:cNvPr>
            <p:cNvSpPr>
              <a:spLocks noChangeAspect="1" noChangeArrowheads="1"/>
            </p:cNvSpPr>
            <p:nvPr/>
          </p:nvSpPr>
          <p:spPr bwMode="auto">
            <a:xfrm>
              <a:off x="2311" y="1714"/>
              <a:ext cx="13" cy="13"/>
            </a:xfrm>
            <a:prstGeom prst="ellipse">
              <a:avLst/>
            </a:prstGeom>
            <a:grpFill/>
            <a:ln w="6350">
              <a:solidFill>
                <a:schemeClr val="tx1"/>
              </a:solidFill>
              <a:round/>
              <a:headEnd/>
              <a:tailEnd/>
            </a:ln>
          </p:spPr>
          <p:txBody>
            <a:bodyPr/>
            <a:lstStyle/>
            <a:p>
              <a:endParaRPr lang="pl-PL"/>
            </a:p>
          </p:txBody>
        </p:sp>
        <p:sp>
          <p:nvSpPr>
            <p:cNvPr id="204" name="Oval 102">
              <a:extLst>
                <a:ext uri="{FF2B5EF4-FFF2-40B4-BE49-F238E27FC236}">
                  <a16:creationId xmlns:a16="http://schemas.microsoft.com/office/drawing/2014/main" id="{CE177924-737C-420C-AC21-C07A39DFFF3D}"/>
                </a:ext>
              </a:extLst>
            </p:cNvPr>
            <p:cNvSpPr>
              <a:spLocks noChangeAspect="1" noChangeArrowheads="1"/>
            </p:cNvSpPr>
            <p:nvPr/>
          </p:nvSpPr>
          <p:spPr bwMode="auto">
            <a:xfrm>
              <a:off x="1648" y="1615"/>
              <a:ext cx="13" cy="12"/>
            </a:xfrm>
            <a:prstGeom prst="ellipse">
              <a:avLst/>
            </a:prstGeom>
            <a:grpFill/>
            <a:ln w="6350">
              <a:solidFill>
                <a:schemeClr val="tx1"/>
              </a:solidFill>
              <a:round/>
              <a:headEnd/>
              <a:tailEnd/>
            </a:ln>
          </p:spPr>
          <p:txBody>
            <a:bodyPr/>
            <a:lstStyle/>
            <a:p>
              <a:endParaRPr lang="pl-PL"/>
            </a:p>
          </p:txBody>
        </p:sp>
        <p:sp>
          <p:nvSpPr>
            <p:cNvPr id="205" name="Line 103">
              <a:extLst>
                <a:ext uri="{FF2B5EF4-FFF2-40B4-BE49-F238E27FC236}">
                  <a16:creationId xmlns:a16="http://schemas.microsoft.com/office/drawing/2014/main" id="{1D071B38-B1A2-49EE-A851-1706019C167A}"/>
                </a:ext>
              </a:extLst>
            </p:cNvPr>
            <p:cNvSpPr>
              <a:spLocks noChangeAspect="1" noChangeShapeType="1"/>
            </p:cNvSpPr>
            <p:nvPr/>
          </p:nvSpPr>
          <p:spPr bwMode="auto">
            <a:xfrm flipV="1">
              <a:off x="1455" y="1293"/>
              <a:ext cx="296" cy="261"/>
            </a:xfrm>
            <a:prstGeom prst="lin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pl-PL"/>
            </a:p>
          </p:txBody>
        </p:sp>
        <p:sp>
          <p:nvSpPr>
            <p:cNvPr id="206" name="Line 104">
              <a:extLst>
                <a:ext uri="{FF2B5EF4-FFF2-40B4-BE49-F238E27FC236}">
                  <a16:creationId xmlns:a16="http://schemas.microsoft.com/office/drawing/2014/main" id="{61BF9314-A787-4335-904E-2E1DBB146385}"/>
                </a:ext>
              </a:extLst>
            </p:cNvPr>
            <p:cNvSpPr>
              <a:spLocks noChangeAspect="1" noChangeShapeType="1"/>
            </p:cNvSpPr>
            <p:nvPr/>
          </p:nvSpPr>
          <p:spPr bwMode="auto">
            <a:xfrm flipH="1" flipV="1">
              <a:off x="1575" y="1230"/>
              <a:ext cx="87" cy="141"/>
            </a:xfrm>
            <a:prstGeom prst="line">
              <a:avLst/>
            </a:prstGeom>
            <a:grpFill/>
            <a:ln w="6350">
              <a:solidFill>
                <a:schemeClr val="tx1"/>
              </a:solidFill>
              <a:round/>
              <a:headEnd/>
              <a:tailEnd type="none" w="sm"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pl-PL"/>
            </a:p>
          </p:txBody>
        </p:sp>
        <p:sp>
          <p:nvSpPr>
            <p:cNvPr id="207" name="Line 105">
              <a:extLst>
                <a:ext uri="{FF2B5EF4-FFF2-40B4-BE49-F238E27FC236}">
                  <a16:creationId xmlns:a16="http://schemas.microsoft.com/office/drawing/2014/main" id="{86A07C0A-33FD-47B8-BA0D-E9B0D4303CFF}"/>
                </a:ext>
              </a:extLst>
            </p:cNvPr>
            <p:cNvSpPr>
              <a:spLocks noChangeAspect="1" noChangeShapeType="1"/>
            </p:cNvSpPr>
            <p:nvPr/>
          </p:nvSpPr>
          <p:spPr bwMode="auto">
            <a:xfrm flipV="1">
              <a:off x="1555" y="1066"/>
              <a:ext cx="42" cy="0"/>
            </a:xfrm>
            <a:prstGeom prst="line">
              <a:avLst/>
            </a:prstGeom>
            <a:grpFill/>
            <a:ln w="6350">
              <a:solidFill>
                <a:schemeClr val="tx1"/>
              </a:solidFill>
              <a:round/>
              <a:headEnd/>
              <a:tailEnd/>
            </a:ln>
          </p:spPr>
          <p:txBody>
            <a:bodyPr/>
            <a:lstStyle/>
            <a:p>
              <a:endParaRPr lang="pl-PL"/>
            </a:p>
          </p:txBody>
        </p:sp>
        <p:sp>
          <p:nvSpPr>
            <p:cNvPr id="208" name="Oval 106">
              <a:extLst>
                <a:ext uri="{FF2B5EF4-FFF2-40B4-BE49-F238E27FC236}">
                  <a16:creationId xmlns:a16="http://schemas.microsoft.com/office/drawing/2014/main" id="{0BFCD5F1-45C9-4D0D-AE26-F84970F7DC87}"/>
                </a:ext>
              </a:extLst>
            </p:cNvPr>
            <p:cNvSpPr>
              <a:spLocks noChangeAspect="1" noChangeArrowheads="1"/>
            </p:cNvSpPr>
            <p:nvPr/>
          </p:nvSpPr>
          <p:spPr bwMode="auto">
            <a:xfrm rot="5400000">
              <a:off x="1544" y="1105"/>
              <a:ext cx="64" cy="62"/>
            </a:xfrm>
            <a:prstGeom prst="ellips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pl-PL"/>
            </a:p>
          </p:txBody>
        </p:sp>
        <p:sp>
          <p:nvSpPr>
            <p:cNvPr id="209" name="Oval 107">
              <a:extLst>
                <a:ext uri="{FF2B5EF4-FFF2-40B4-BE49-F238E27FC236}">
                  <a16:creationId xmlns:a16="http://schemas.microsoft.com/office/drawing/2014/main" id="{165A3163-CC66-4CD6-A4CF-0A58E2B07E74}"/>
                </a:ext>
              </a:extLst>
            </p:cNvPr>
            <p:cNvSpPr>
              <a:spLocks noChangeAspect="1" noChangeArrowheads="1"/>
            </p:cNvSpPr>
            <p:nvPr/>
          </p:nvSpPr>
          <p:spPr bwMode="auto">
            <a:xfrm rot="5400000">
              <a:off x="1544" y="1137"/>
              <a:ext cx="64" cy="62"/>
            </a:xfrm>
            <a:prstGeom prst="ellips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pl-PL"/>
            </a:p>
          </p:txBody>
        </p:sp>
        <p:sp>
          <p:nvSpPr>
            <p:cNvPr id="210" name="Line 108">
              <a:extLst>
                <a:ext uri="{FF2B5EF4-FFF2-40B4-BE49-F238E27FC236}">
                  <a16:creationId xmlns:a16="http://schemas.microsoft.com/office/drawing/2014/main" id="{8F200349-1C90-4E15-A0FF-3D0274432DFC}"/>
                </a:ext>
              </a:extLst>
            </p:cNvPr>
            <p:cNvSpPr>
              <a:spLocks noChangeAspect="1" noChangeShapeType="1"/>
            </p:cNvSpPr>
            <p:nvPr/>
          </p:nvSpPr>
          <p:spPr bwMode="auto">
            <a:xfrm rot="5400000">
              <a:off x="1558" y="1084"/>
              <a:ext cx="36" cy="0"/>
            </a:xfrm>
            <a:prstGeom prst="lin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pl-PL"/>
            </a:p>
          </p:txBody>
        </p:sp>
        <p:sp>
          <p:nvSpPr>
            <p:cNvPr id="211" name="Line 109">
              <a:extLst>
                <a:ext uri="{FF2B5EF4-FFF2-40B4-BE49-F238E27FC236}">
                  <a16:creationId xmlns:a16="http://schemas.microsoft.com/office/drawing/2014/main" id="{01A0848C-EF6E-4D6A-9646-9D1E62453CD8}"/>
                </a:ext>
              </a:extLst>
            </p:cNvPr>
            <p:cNvSpPr>
              <a:spLocks noChangeAspect="1" noChangeShapeType="1"/>
            </p:cNvSpPr>
            <p:nvPr/>
          </p:nvSpPr>
          <p:spPr bwMode="auto">
            <a:xfrm>
              <a:off x="1576" y="1201"/>
              <a:ext cx="0" cy="31"/>
            </a:xfrm>
            <a:prstGeom prst="lin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8000" tIns="10800" rIns="18000" bIns="10800" anchor="ctr"/>
            <a:lstStyle/>
            <a:p>
              <a:endParaRPr lang="pl-PL"/>
            </a:p>
          </p:txBody>
        </p:sp>
        <p:sp>
          <p:nvSpPr>
            <p:cNvPr id="212" name="Line 110">
              <a:extLst>
                <a:ext uri="{FF2B5EF4-FFF2-40B4-BE49-F238E27FC236}">
                  <a16:creationId xmlns:a16="http://schemas.microsoft.com/office/drawing/2014/main" id="{84A0FB83-7D17-4345-8786-A1A3DC650BE8}"/>
                </a:ext>
              </a:extLst>
            </p:cNvPr>
            <p:cNvSpPr>
              <a:spLocks noChangeAspect="1" noChangeShapeType="1"/>
            </p:cNvSpPr>
            <p:nvPr/>
          </p:nvSpPr>
          <p:spPr bwMode="auto">
            <a:xfrm>
              <a:off x="1555" y="1233"/>
              <a:ext cx="42" cy="0"/>
            </a:xfrm>
            <a:prstGeom prst="lin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8000" tIns="10800" rIns="18000" bIns="10800" anchor="ctr"/>
            <a:lstStyle/>
            <a:p>
              <a:endParaRPr lang="pl-PL"/>
            </a:p>
          </p:txBody>
        </p:sp>
        <p:sp>
          <p:nvSpPr>
            <p:cNvPr id="213" name="Oval 111">
              <a:extLst>
                <a:ext uri="{FF2B5EF4-FFF2-40B4-BE49-F238E27FC236}">
                  <a16:creationId xmlns:a16="http://schemas.microsoft.com/office/drawing/2014/main" id="{399CE104-1353-4F52-A47A-A12716AE56DB}"/>
                </a:ext>
              </a:extLst>
            </p:cNvPr>
            <p:cNvSpPr>
              <a:spLocks noChangeAspect="1" noChangeArrowheads="1"/>
            </p:cNvSpPr>
            <p:nvPr/>
          </p:nvSpPr>
          <p:spPr bwMode="auto">
            <a:xfrm flipV="1">
              <a:off x="1655" y="1364"/>
              <a:ext cx="13" cy="13"/>
            </a:xfrm>
            <a:prstGeom prst="ellipse">
              <a:avLst/>
            </a:prstGeom>
            <a:grpFill/>
            <a:ln w="6350">
              <a:solidFill>
                <a:schemeClr val="tx1"/>
              </a:solidFill>
              <a:round/>
              <a:headEnd/>
              <a:tailEnd/>
            </a:ln>
          </p:spPr>
          <p:txBody>
            <a:bodyPr/>
            <a:lstStyle/>
            <a:p>
              <a:endParaRPr lang="pl-PL"/>
            </a:p>
          </p:txBody>
        </p:sp>
        <p:sp>
          <p:nvSpPr>
            <p:cNvPr id="214" name="Oval 112">
              <a:extLst>
                <a:ext uri="{FF2B5EF4-FFF2-40B4-BE49-F238E27FC236}">
                  <a16:creationId xmlns:a16="http://schemas.microsoft.com/office/drawing/2014/main" id="{DA5B58F3-AA88-4A56-84AE-A17E5937D662}"/>
                </a:ext>
              </a:extLst>
            </p:cNvPr>
            <p:cNvSpPr>
              <a:spLocks noChangeAspect="1" noChangeArrowheads="1"/>
            </p:cNvSpPr>
            <p:nvPr/>
          </p:nvSpPr>
          <p:spPr bwMode="auto">
            <a:xfrm flipV="1">
              <a:off x="1451" y="1549"/>
              <a:ext cx="13" cy="13"/>
            </a:xfrm>
            <a:prstGeom prst="ellipse">
              <a:avLst/>
            </a:prstGeom>
            <a:grpFill/>
            <a:ln w="6350">
              <a:solidFill>
                <a:schemeClr val="tx1"/>
              </a:solidFill>
              <a:round/>
              <a:headEnd/>
              <a:tailEnd/>
            </a:ln>
          </p:spPr>
          <p:txBody>
            <a:bodyPr/>
            <a:lstStyle/>
            <a:p>
              <a:endParaRPr lang="pl-PL"/>
            </a:p>
          </p:txBody>
        </p:sp>
        <p:sp>
          <p:nvSpPr>
            <p:cNvPr id="215" name="Oval 113">
              <a:extLst>
                <a:ext uri="{FF2B5EF4-FFF2-40B4-BE49-F238E27FC236}">
                  <a16:creationId xmlns:a16="http://schemas.microsoft.com/office/drawing/2014/main" id="{DF70ED44-09A5-4658-A7B9-182DF3811983}"/>
                </a:ext>
              </a:extLst>
            </p:cNvPr>
            <p:cNvSpPr>
              <a:spLocks noChangeAspect="1" noChangeArrowheads="1"/>
            </p:cNvSpPr>
            <p:nvPr/>
          </p:nvSpPr>
          <p:spPr bwMode="auto">
            <a:xfrm flipV="1">
              <a:off x="1570" y="1225"/>
              <a:ext cx="13" cy="13"/>
            </a:xfrm>
            <a:prstGeom prst="ellipse">
              <a:avLst/>
            </a:prstGeom>
            <a:grpFill/>
            <a:ln w="6350">
              <a:solidFill>
                <a:schemeClr val="tx1"/>
              </a:solidFill>
              <a:round/>
              <a:headEnd/>
              <a:tailEnd/>
            </a:ln>
          </p:spPr>
          <p:txBody>
            <a:bodyPr/>
            <a:lstStyle/>
            <a:p>
              <a:endParaRPr lang="pl-PL"/>
            </a:p>
          </p:txBody>
        </p:sp>
        <p:sp>
          <p:nvSpPr>
            <p:cNvPr id="216" name="Oval 114">
              <a:extLst>
                <a:ext uri="{FF2B5EF4-FFF2-40B4-BE49-F238E27FC236}">
                  <a16:creationId xmlns:a16="http://schemas.microsoft.com/office/drawing/2014/main" id="{7DB262BD-3776-448F-B3E6-A872715E0DD8}"/>
                </a:ext>
              </a:extLst>
            </p:cNvPr>
            <p:cNvSpPr>
              <a:spLocks noChangeAspect="1" noChangeArrowheads="1"/>
            </p:cNvSpPr>
            <p:nvPr/>
          </p:nvSpPr>
          <p:spPr bwMode="auto">
            <a:xfrm flipV="1">
              <a:off x="1449" y="1549"/>
              <a:ext cx="12" cy="13"/>
            </a:xfrm>
            <a:prstGeom prst="ellipse">
              <a:avLst/>
            </a:prstGeom>
            <a:grpFill/>
            <a:ln w="6350">
              <a:solidFill>
                <a:schemeClr val="tx1"/>
              </a:solidFill>
              <a:round/>
              <a:headEnd/>
              <a:tailEnd/>
            </a:ln>
          </p:spPr>
          <p:txBody>
            <a:bodyPr/>
            <a:lstStyle/>
            <a:p>
              <a:endParaRPr lang="pl-PL"/>
            </a:p>
          </p:txBody>
        </p:sp>
        <p:sp>
          <p:nvSpPr>
            <p:cNvPr id="217" name="Oval 115">
              <a:extLst>
                <a:ext uri="{FF2B5EF4-FFF2-40B4-BE49-F238E27FC236}">
                  <a16:creationId xmlns:a16="http://schemas.microsoft.com/office/drawing/2014/main" id="{98705658-3E97-4924-963D-B92FC9F9C909}"/>
                </a:ext>
              </a:extLst>
            </p:cNvPr>
            <p:cNvSpPr>
              <a:spLocks noChangeAspect="1" noChangeArrowheads="1"/>
            </p:cNvSpPr>
            <p:nvPr/>
          </p:nvSpPr>
          <p:spPr bwMode="auto">
            <a:xfrm>
              <a:off x="1290" y="1384"/>
              <a:ext cx="13" cy="13"/>
            </a:xfrm>
            <a:prstGeom prst="ellipse">
              <a:avLst/>
            </a:prstGeom>
            <a:grpFill/>
            <a:ln w="6350">
              <a:solidFill>
                <a:schemeClr val="tx1"/>
              </a:solidFill>
              <a:round/>
              <a:headEnd/>
              <a:tailEnd/>
            </a:ln>
          </p:spPr>
          <p:txBody>
            <a:bodyPr/>
            <a:lstStyle/>
            <a:p>
              <a:endParaRPr lang="pl-PL"/>
            </a:p>
          </p:txBody>
        </p:sp>
        <p:sp>
          <p:nvSpPr>
            <p:cNvPr id="218" name="Oval 116">
              <a:extLst>
                <a:ext uri="{FF2B5EF4-FFF2-40B4-BE49-F238E27FC236}">
                  <a16:creationId xmlns:a16="http://schemas.microsoft.com/office/drawing/2014/main" id="{B86A7FDD-F55E-4FFB-969E-28BAB4A462A2}"/>
                </a:ext>
              </a:extLst>
            </p:cNvPr>
            <p:cNvSpPr>
              <a:spLocks noChangeAspect="1" noChangeArrowheads="1"/>
            </p:cNvSpPr>
            <p:nvPr/>
          </p:nvSpPr>
          <p:spPr bwMode="auto">
            <a:xfrm>
              <a:off x="1232" y="1573"/>
              <a:ext cx="13" cy="13"/>
            </a:xfrm>
            <a:prstGeom prst="ellipse">
              <a:avLst/>
            </a:prstGeom>
            <a:grpFill/>
            <a:ln w="6350">
              <a:solidFill>
                <a:schemeClr val="tx1"/>
              </a:solidFill>
              <a:round/>
              <a:headEnd/>
              <a:tailEnd/>
            </a:ln>
          </p:spPr>
          <p:txBody>
            <a:bodyPr/>
            <a:lstStyle/>
            <a:p>
              <a:endParaRPr lang="pl-PL"/>
            </a:p>
          </p:txBody>
        </p:sp>
        <p:sp>
          <p:nvSpPr>
            <p:cNvPr id="219" name="Oval 117">
              <a:extLst>
                <a:ext uri="{FF2B5EF4-FFF2-40B4-BE49-F238E27FC236}">
                  <a16:creationId xmlns:a16="http://schemas.microsoft.com/office/drawing/2014/main" id="{A99A0804-323C-426C-9F13-4B8800D9B839}"/>
                </a:ext>
              </a:extLst>
            </p:cNvPr>
            <p:cNvSpPr>
              <a:spLocks noChangeAspect="1" noChangeArrowheads="1"/>
            </p:cNvSpPr>
            <p:nvPr/>
          </p:nvSpPr>
          <p:spPr bwMode="auto">
            <a:xfrm>
              <a:off x="1192" y="1825"/>
              <a:ext cx="13" cy="13"/>
            </a:xfrm>
            <a:prstGeom prst="ellipse">
              <a:avLst/>
            </a:prstGeom>
            <a:grpFill/>
            <a:ln w="6350">
              <a:solidFill>
                <a:schemeClr val="tx1"/>
              </a:solidFill>
              <a:round/>
              <a:headEnd/>
              <a:tailEnd/>
            </a:ln>
          </p:spPr>
          <p:txBody>
            <a:bodyPr/>
            <a:lstStyle/>
            <a:p>
              <a:endParaRPr lang="pl-PL"/>
            </a:p>
          </p:txBody>
        </p:sp>
        <p:sp>
          <p:nvSpPr>
            <p:cNvPr id="220" name="Oval 118">
              <a:extLst>
                <a:ext uri="{FF2B5EF4-FFF2-40B4-BE49-F238E27FC236}">
                  <a16:creationId xmlns:a16="http://schemas.microsoft.com/office/drawing/2014/main" id="{FCC55700-1B9F-4DA3-B6B1-085531098475}"/>
                </a:ext>
              </a:extLst>
            </p:cNvPr>
            <p:cNvSpPr>
              <a:spLocks noChangeAspect="1" noChangeArrowheads="1"/>
            </p:cNvSpPr>
            <p:nvPr/>
          </p:nvSpPr>
          <p:spPr bwMode="auto">
            <a:xfrm flipV="1">
              <a:off x="579" y="1364"/>
              <a:ext cx="13" cy="13"/>
            </a:xfrm>
            <a:prstGeom prst="ellipse">
              <a:avLst/>
            </a:prstGeom>
            <a:grpFill/>
            <a:ln w="6350">
              <a:solidFill>
                <a:schemeClr val="tx1"/>
              </a:solidFill>
              <a:round/>
              <a:headEnd/>
              <a:tailEnd/>
            </a:ln>
          </p:spPr>
          <p:txBody>
            <a:bodyPr/>
            <a:lstStyle/>
            <a:p>
              <a:endParaRPr lang="pl-PL"/>
            </a:p>
          </p:txBody>
        </p:sp>
        <p:sp>
          <p:nvSpPr>
            <p:cNvPr id="221" name="Line 119">
              <a:extLst>
                <a:ext uri="{FF2B5EF4-FFF2-40B4-BE49-F238E27FC236}">
                  <a16:creationId xmlns:a16="http://schemas.microsoft.com/office/drawing/2014/main" id="{44BD771C-3F48-45D7-A662-B69D530DCF45}"/>
                </a:ext>
              </a:extLst>
            </p:cNvPr>
            <p:cNvSpPr>
              <a:spLocks noChangeAspect="1" noChangeShapeType="1"/>
            </p:cNvSpPr>
            <p:nvPr/>
          </p:nvSpPr>
          <p:spPr bwMode="auto">
            <a:xfrm flipV="1">
              <a:off x="1942" y="1470"/>
              <a:ext cx="57" cy="123"/>
            </a:xfrm>
            <a:prstGeom prst="line">
              <a:avLst/>
            </a:prstGeom>
            <a:grpFill/>
            <a:ln w="6350">
              <a:solidFill>
                <a:schemeClr val="tx1"/>
              </a:solidFill>
              <a:round/>
              <a:headEnd/>
              <a:tailEnd/>
            </a:ln>
          </p:spPr>
          <p:txBody>
            <a:bodyPr/>
            <a:lstStyle/>
            <a:p>
              <a:endParaRPr lang="pl-PL"/>
            </a:p>
          </p:txBody>
        </p:sp>
        <p:sp>
          <p:nvSpPr>
            <p:cNvPr id="222" name="Oval 120">
              <a:extLst>
                <a:ext uri="{FF2B5EF4-FFF2-40B4-BE49-F238E27FC236}">
                  <a16:creationId xmlns:a16="http://schemas.microsoft.com/office/drawing/2014/main" id="{4AAF458D-8F01-4368-9069-4A63C144D9FF}"/>
                </a:ext>
              </a:extLst>
            </p:cNvPr>
            <p:cNvSpPr>
              <a:spLocks noChangeAspect="1" noChangeArrowheads="1"/>
            </p:cNvSpPr>
            <p:nvPr/>
          </p:nvSpPr>
          <p:spPr bwMode="auto">
            <a:xfrm flipV="1">
              <a:off x="1936" y="1590"/>
              <a:ext cx="12" cy="13"/>
            </a:xfrm>
            <a:prstGeom prst="ellipse">
              <a:avLst/>
            </a:prstGeom>
            <a:grpFill/>
            <a:ln w="6350">
              <a:solidFill>
                <a:schemeClr val="tx1"/>
              </a:solidFill>
              <a:round/>
              <a:headEnd/>
              <a:tailEnd/>
            </a:ln>
          </p:spPr>
          <p:txBody>
            <a:bodyPr/>
            <a:lstStyle/>
            <a:p>
              <a:endParaRPr lang="pl-PL"/>
            </a:p>
          </p:txBody>
        </p:sp>
        <p:sp>
          <p:nvSpPr>
            <p:cNvPr id="223" name="Oval 121">
              <a:extLst>
                <a:ext uri="{FF2B5EF4-FFF2-40B4-BE49-F238E27FC236}">
                  <a16:creationId xmlns:a16="http://schemas.microsoft.com/office/drawing/2014/main" id="{F1AFFFA0-F825-419F-9E12-C44DE1128297}"/>
                </a:ext>
              </a:extLst>
            </p:cNvPr>
            <p:cNvSpPr>
              <a:spLocks noChangeAspect="1" noChangeArrowheads="1"/>
            </p:cNvSpPr>
            <p:nvPr/>
          </p:nvSpPr>
          <p:spPr bwMode="auto">
            <a:xfrm flipV="1">
              <a:off x="580" y="1130"/>
              <a:ext cx="13" cy="13"/>
            </a:xfrm>
            <a:prstGeom prst="ellipse">
              <a:avLst/>
            </a:prstGeom>
            <a:grpFill/>
            <a:ln w="6350">
              <a:solidFill>
                <a:schemeClr val="tx1"/>
              </a:solidFill>
              <a:round/>
              <a:headEnd/>
              <a:tailEnd/>
            </a:ln>
          </p:spPr>
          <p:txBody>
            <a:bodyPr/>
            <a:lstStyle/>
            <a:p>
              <a:endParaRPr lang="pl-PL"/>
            </a:p>
          </p:txBody>
        </p:sp>
        <p:sp>
          <p:nvSpPr>
            <p:cNvPr id="224" name="Oval 122">
              <a:extLst>
                <a:ext uri="{FF2B5EF4-FFF2-40B4-BE49-F238E27FC236}">
                  <a16:creationId xmlns:a16="http://schemas.microsoft.com/office/drawing/2014/main" id="{FB2A2588-C895-4E59-8B86-90DAAC0B638F}"/>
                </a:ext>
              </a:extLst>
            </p:cNvPr>
            <p:cNvSpPr>
              <a:spLocks noChangeAspect="1" noChangeArrowheads="1"/>
            </p:cNvSpPr>
            <p:nvPr/>
          </p:nvSpPr>
          <p:spPr bwMode="auto">
            <a:xfrm flipV="1">
              <a:off x="581" y="1600"/>
              <a:ext cx="12" cy="13"/>
            </a:xfrm>
            <a:prstGeom prst="ellipse">
              <a:avLst/>
            </a:prstGeom>
            <a:grpFill/>
            <a:ln w="6350">
              <a:solidFill>
                <a:schemeClr val="tx1"/>
              </a:solidFill>
              <a:round/>
              <a:headEnd/>
              <a:tailEnd/>
            </a:ln>
          </p:spPr>
          <p:txBody>
            <a:bodyPr/>
            <a:lstStyle/>
            <a:p>
              <a:endParaRPr lang="pl-PL"/>
            </a:p>
          </p:txBody>
        </p:sp>
        <p:sp>
          <p:nvSpPr>
            <p:cNvPr id="225" name="Oval 123">
              <a:extLst>
                <a:ext uri="{FF2B5EF4-FFF2-40B4-BE49-F238E27FC236}">
                  <a16:creationId xmlns:a16="http://schemas.microsoft.com/office/drawing/2014/main" id="{C9C96397-626B-44F3-AA75-204D942C1DDE}"/>
                </a:ext>
              </a:extLst>
            </p:cNvPr>
            <p:cNvSpPr>
              <a:spLocks noChangeAspect="1" noChangeArrowheads="1"/>
            </p:cNvSpPr>
            <p:nvPr/>
          </p:nvSpPr>
          <p:spPr bwMode="auto">
            <a:xfrm flipV="1">
              <a:off x="1101" y="1591"/>
              <a:ext cx="12" cy="13"/>
            </a:xfrm>
            <a:prstGeom prst="ellipse">
              <a:avLst/>
            </a:prstGeom>
            <a:grpFill/>
            <a:ln w="6350">
              <a:solidFill>
                <a:schemeClr val="tx1"/>
              </a:solidFill>
              <a:round/>
              <a:headEnd/>
              <a:tailEnd/>
            </a:ln>
          </p:spPr>
          <p:txBody>
            <a:bodyPr/>
            <a:lstStyle/>
            <a:p>
              <a:endParaRPr lang="pl-PL"/>
            </a:p>
          </p:txBody>
        </p:sp>
        <p:sp>
          <p:nvSpPr>
            <p:cNvPr id="226" name="Line 124">
              <a:extLst>
                <a:ext uri="{FF2B5EF4-FFF2-40B4-BE49-F238E27FC236}">
                  <a16:creationId xmlns:a16="http://schemas.microsoft.com/office/drawing/2014/main" id="{A1221974-2AEF-4BFB-B77E-2328217BE71E}"/>
                </a:ext>
              </a:extLst>
            </p:cNvPr>
            <p:cNvSpPr>
              <a:spLocks noChangeAspect="1" noChangeShapeType="1"/>
            </p:cNvSpPr>
            <p:nvPr/>
          </p:nvSpPr>
          <p:spPr bwMode="auto">
            <a:xfrm>
              <a:off x="585" y="1843"/>
              <a:ext cx="226" cy="0"/>
            </a:xfrm>
            <a:prstGeom prst="line">
              <a:avLst/>
            </a:prstGeom>
            <a:grpFill/>
            <a:ln w="6350">
              <a:solidFill>
                <a:schemeClr val="tx1"/>
              </a:solidFill>
              <a:prstDash val="dash"/>
              <a:round/>
              <a:headEnd/>
              <a:tailEnd type="stealth" w="sm"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pl-PL"/>
            </a:p>
          </p:txBody>
        </p:sp>
        <p:sp>
          <p:nvSpPr>
            <p:cNvPr id="227" name="Oval 125">
              <a:extLst>
                <a:ext uri="{FF2B5EF4-FFF2-40B4-BE49-F238E27FC236}">
                  <a16:creationId xmlns:a16="http://schemas.microsoft.com/office/drawing/2014/main" id="{8BF3E74C-2DEE-407C-9AA4-4F27B5C3A9A3}"/>
                </a:ext>
              </a:extLst>
            </p:cNvPr>
            <p:cNvSpPr>
              <a:spLocks noChangeAspect="1" noChangeArrowheads="1"/>
            </p:cNvSpPr>
            <p:nvPr/>
          </p:nvSpPr>
          <p:spPr bwMode="auto">
            <a:xfrm flipV="1">
              <a:off x="580" y="1838"/>
              <a:ext cx="13" cy="13"/>
            </a:xfrm>
            <a:prstGeom prst="ellipse">
              <a:avLst/>
            </a:prstGeom>
            <a:grpFill/>
            <a:ln w="6350">
              <a:solidFill>
                <a:schemeClr val="tx1"/>
              </a:solidFill>
              <a:round/>
              <a:headEnd/>
              <a:tailEnd/>
            </a:ln>
          </p:spPr>
          <p:txBody>
            <a:bodyPr/>
            <a:lstStyle/>
            <a:p>
              <a:endParaRPr lang="pl-PL"/>
            </a:p>
          </p:txBody>
        </p:sp>
        <p:sp>
          <p:nvSpPr>
            <p:cNvPr id="228" name="Text Box 126">
              <a:extLst>
                <a:ext uri="{FF2B5EF4-FFF2-40B4-BE49-F238E27FC236}">
                  <a16:creationId xmlns:a16="http://schemas.microsoft.com/office/drawing/2014/main" id="{19887C0B-64CE-4B37-A892-C1A51F366149}"/>
                </a:ext>
              </a:extLst>
            </p:cNvPr>
            <p:cNvSpPr txBox="1">
              <a:spLocks noChangeAspect="1" noChangeArrowheads="1"/>
            </p:cNvSpPr>
            <p:nvPr/>
          </p:nvSpPr>
          <p:spPr bwMode="auto">
            <a:xfrm>
              <a:off x="606" y="1003"/>
              <a:ext cx="426" cy="103"/>
            </a:xfrm>
            <a:prstGeom prst="rect">
              <a:avLst/>
            </a:prstGeom>
            <a:grpFill/>
            <a:ln w="6350">
              <a:solidFill>
                <a:schemeClr val="tx1"/>
              </a:solidFill>
              <a:miter lim="800000"/>
              <a:headEnd/>
              <a:tailEnd/>
            </a:ln>
          </p:spPr>
          <p:txBody>
            <a:bodyPr lIns="18000" tIns="10800" rIns="18000" bIns="10800"/>
            <a:lstStyle/>
            <a:p>
              <a:pPr algn="l" eaLnBrk="1" hangingPunct="1">
                <a:lnSpc>
                  <a:spcPct val="100000"/>
                </a:lnSpc>
              </a:pPr>
              <a:r>
                <a:rPr lang="pl-PL" sz="1200">
                  <a:solidFill>
                    <a:schemeClr val="tx1"/>
                  </a:solidFill>
                  <a:latin typeface="Times New Roman" panose="02020603050405020304" pitchFamily="18" charset="0"/>
                </a:rPr>
                <a:t>Linia SN</a:t>
              </a:r>
              <a:r>
                <a:rPr lang="pl-PL" sz="1200" baseline="-25000">
                  <a:solidFill>
                    <a:schemeClr val="tx1"/>
                  </a:solidFill>
                  <a:latin typeface="Times New Roman" panose="02020603050405020304" pitchFamily="18" charset="0"/>
                </a:rPr>
                <a:t>2</a:t>
              </a:r>
            </a:p>
          </p:txBody>
        </p:sp>
        <p:sp>
          <p:nvSpPr>
            <p:cNvPr id="229" name="Text Box 127">
              <a:extLst>
                <a:ext uri="{FF2B5EF4-FFF2-40B4-BE49-F238E27FC236}">
                  <a16:creationId xmlns:a16="http://schemas.microsoft.com/office/drawing/2014/main" id="{2C0CF7D0-966B-4C91-8E11-4E60F185A003}"/>
                </a:ext>
              </a:extLst>
            </p:cNvPr>
            <p:cNvSpPr txBox="1">
              <a:spLocks noChangeAspect="1" noChangeArrowheads="1"/>
            </p:cNvSpPr>
            <p:nvPr/>
          </p:nvSpPr>
          <p:spPr bwMode="auto">
            <a:xfrm>
              <a:off x="606" y="781"/>
              <a:ext cx="420" cy="103"/>
            </a:xfrm>
            <a:prstGeom prst="rect">
              <a:avLst/>
            </a:prstGeom>
            <a:grpFill/>
            <a:ln w="6350">
              <a:solidFill>
                <a:schemeClr val="tx1"/>
              </a:solidFill>
              <a:miter lim="800000"/>
              <a:headEnd/>
              <a:tailEnd/>
            </a:ln>
          </p:spPr>
          <p:txBody>
            <a:bodyPr lIns="18000" tIns="10800" rIns="18000" bIns="10800"/>
            <a:lstStyle/>
            <a:p>
              <a:pPr algn="l" eaLnBrk="1" hangingPunct="1">
                <a:lnSpc>
                  <a:spcPct val="100000"/>
                </a:lnSpc>
              </a:pPr>
              <a:r>
                <a:rPr lang="pl-PL" sz="1200">
                  <a:solidFill>
                    <a:schemeClr val="tx1"/>
                  </a:solidFill>
                  <a:latin typeface="Times New Roman" panose="02020603050405020304" pitchFamily="18" charset="0"/>
                </a:rPr>
                <a:t>Linia SN</a:t>
              </a:r>
              <a:r>
                <a:rPr lang="pl-PL" sz="1200" baseline="-25000">
                  <a:solidFill>
                    <a:schemeClr val="tx1"/>
                  </a:solidFill>
                  <a:latin typeface="Times New Roman" panose="02020603050405020304" pitchFamily="18" charset="0"/>
                </a:rPr>
                <a:t>1</a:t>
              </a:r>
            </a:p>
          </p:txBody>
        </p:sp>
        <p:sp>
          <p:nvSpPr>
            <p:cNvPr id="230" name="Line 128">
              <a:extLst>
                <a:ext uri="{FF2B5EF4-FFF2-40B4-BE49-F238E27FC236}">
                  <a16:creationId xmlns:a16="http://schemas.microsoft.com/office/drawing/2014/main" id="{24924990-7A42-414F-8F46-CAC360ADBF70}"/>
                </a:ext>
              </a:extLst>
            </p:cNvPr>
            <p:cNvSpPr>
              <a:spLocks noChangeAspect="1" noChangeShapeType="1"/>
            </p:cNvSpPr>
            <p:nvPr/>
          </p:nvSpPr>
          <p:spPr bwMode="auto">
            <a:xfrm>
              <a:off x="586" y="902"/>
              <a:ext cx="225" cy="0"/>
            </a:xfrm>
            <a:prstGeom prst="line">
              <a:avLst/>
            </a:prstGeom>
            <a:grpFill/>
            <a:ln w="6350">
              <a:solidFill>
                <a:schemeClr val="tx1"/>
              </a:solidFill>
              <a:round/>
              <a:headEnd/>
              <a:tailEnd type="stealth" w="sm"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pl-PL"/>
            </a:p>
          </p:txBody>
        </p:sp>
        <p:sp>
          <p:nvSpPr>
            <p:cNvPr id="231" name="Line 129">
              <a:extLst>
                <a:ext uri="{FF2B5EF4-FFF2-40B4-BE49-F238E27FC236}">
                  <a16:creationId xmlns:a16="http://schemas.microsoft.com/office/drawing/2014/main" id="{E1BE1924-713D-493F-BC04-EDAA27D9E445}"/>
                </a:ext>
              </a:extLst>
            </p:cNvPr>
            <p:cNvSpPr>
              <a:spLocks noChangeAspect="1" noChangeShapeType="1"/>
            </p:cNvSpPr>
            <p:nvPr/>
          </p:nvSpPr>
          <p:spPr bwMode="auto">
            <a:xfrm flipV="1">
              <a:off x="1296" y="1149"/>
              <a:ext cx="0" cy="74"/>
            </a:xfrm>
            <a:prstGeom prst="line">
              <a:avLst/>
            </a:prstGeom>
            <a:grpFill/>
            <a:ln w="6350">
              <a:solidFill>
                <a:schemeClr val="tx1"/>
              </a:solidFill>
              <a:round/>
              <a:headEnd/>
              <a:tailEnd type="stealth" w="sm" len="sm"/>
            </a:ln>
          </p:spPr>
          <p:txBody>
            <a:bodyPr/>
            <a:lstStyle/>
            <a:p>
              <a:endParaRPr lang="pl-PL"/>
            </a:p>
          </p:txBody>
        </p:sp>
        <p:sp>
          <p:nvSpPr>
            <p:cNvPr id="232" name="Oval 130">
              <a:extLst>
                <a:ext uri="{FF2B5EF4-FFF2-40B4-BE49-F238E27FC236}">
                  <a16:creationId xmlns:a16="http://schemas.microsoft.com/office/drawing/2014/main" id="{C531DA0F-8E85-4C2E-B90E-2D8BC6749DE1}"/>
                </a:ext>
              </a:extLst>
            </p:cNvPr>
            <p:cNvSpPr>
              <a:spLocks noChangeAspect="1" noChangeArrowheads="1"/>
            </p:cNvSpPr>
            <p:nvPr/>
          </p:nvSpPr>
          <p:spPr bwMode="auto">
            <a:xfrm>
              <a:off x="1290" y="1218"/>
              <a:ext cx="13" cy="13"/>
            </a:xfrm>
            <a:prstGeom prst="ellipse">
              <a:avLst/>
            </a:prstGeom>
            <a:grpFill/>
            <a:ln w="6350">
              <a:solidFill>
                <a:schemeClr val="tx1"/>
              </a:solidFill>
              <a:round/>
              <a:headEnd/>
              <a:tailEnd/>
            </a:ln>
          </p:spPr>
          <p:txBody>
            <a:bodyPr/>
            <a:lstStyle/>
            <a:p>
              <a:endParaRPr lang="pl-PL"/>
            </a:p>
          </p:txBody>
        </p:sp>
        <p:sp>
          <p:nvSpPr>
            <p:cNvPr id="233" name="Line 131">
              <a:extLst>
                <a:ext uri="{FF2B5EF4-FFF2-40B4-BE49-F238E27FC236}">
                  <a16:creationId xmlns:a16="http://schemas.microsoft.com/office/drawing/2014/main" id="{3F0CF4BF-934D-4041-9C33-7DCBAF116188}"/>
                </a:ext>
              </a:extLst>
            </p:cNvPr>
            <p:cNvSpPr>
              <a:spLocks noChangeAspect="1" noChangeShapeType="1"/>
            </p:cNvSpPr>
            <p:nvPr/>
          </p:nvSpPr>
          <p:spPr bwMode="auto">
            <a:xfrm flipV="1">
              <a:off x="1576" y="991"/>
              <a:ext cx="0" cy="75"/>
            </a:xfrm>
            <a:prstGeom prst="line">
              <a:avLst/>
            </a:prstGeom>
            <a:grpFill/>
            <a:ln w="6350">
              <a:solidFill>
                <a:schemeClr val="tx1"/>
              </a:solidFill>
              <a:round/>
              <a:headEnd/>
              <a:tailEnd type="stealth" w="sm" len="sm"/>
            </a:ln>
          </p:spPr>
          <p:txBody>
            <a:bodyPr/>
            <a:lstStyle/>
            <a:p>
              <a:endParaRPr lang="pl-PL"/>
            </a:p>
          </p:txBody>
        </p:sp>
        <p:sp>
          <p:nvSpPr>
            <p:cNvPr id="234" name="Oval 132">
              <a:extLst>
                <a:ext uri="{FF2B5EF4-FFF2-40B4-BE49-F238E27FC236}">
                  <a16:creationId xmlns:a16="http://schemas.microsoft.com/office/drawing/2014/main" id="{667D8BC9-FD71-4158-A45E-5CED54047A40}"/>
                </a:ext>
              </a:extLst>
            </p:cNvPr>
            <p:cNvSpPr>
              <a:spLocks noChangeAspect="1" noChangeArrowheads="1"/>
            </p:cNvSpPr>
            <p:nvPr/>
          </p:nvSpPr>
          <p:spPr bwMode="auto">
            <a:xfrm>
              <a:off x="1570" y="1061"/>
              <a:ext cx="13" cy="13"/>
            </a:xfrm>
            <a:prstGeom prst="ellipse">
              <a:avLst/>
            </a:prstGeom>
            <a:grpFill/>
            <a:ln w="6350">
              <a:solidFill>
                <a:schemeClr val="tx1"/>
              </a:solidFill>
              <a:round/>
              <a:headEnd/>
              <a:tailEnd/>
            </a:ln>
          </p:spPr>
          <p:txBody>
            <a:bodyPr/>
            <a:lstStyle/>
            <a:p>
              <a:endParaRPr lang="pl-PL"/>
            </a:p>
          </p:txBody>
        </p:sp>
        <p:grpSp>
          <p:nvGrpSpPr>
            <p:cNvPr id="235" name="Group 133">
              <a:extLst>
                <a:ext uri="{FF2B5EF4-FFF2-40B4-BE49-F238E27FC236}">
                  <a16:creationId xmlns:a16="http://schemas.microsoft.com/office/drawing/2014/main" id="{EDCB960D-1636-45CB-85DB-E88343333602}"/>
                </a:ext>
              </a:extLst>
            </p:cNvPr>
            <p:cNvGrpSpPr>
              <a:grpSpLocks noChangeAspect="1"/>
            </p:cNvGrpSpPr>
            <p:nvPr/>
          </p:nvGrpSpPr>
          <p:grpSpPr bwMode="auto">
            <a:xfrm rot="1465192" flipV="1">
              <a:off x="2002" y="1313"/>
              <a:ext cx="61" cy="166"/>
              <a:chOff x="4412" y="12561"/>
              <a:chExt cx="142" cy="372"/>
            </a:xfrm>
            <a:grpFill/>
          </p:grpSpPr>
          <p:sp>
            <p:nvSpPr>
              <p:cNvPr id="284" name="Line 134">
                <a:extLst>
                  <a:ext uri="{FF2B5EF4-FFF2-40B4-BE49-F238E27FC236}">
                    <a16:creationId xmlns:a16="http://schemas.microsoft.com/office/drawing/2014/main" id="{B3FB30E4-FB17-4740-B2F8-7E808C87D39B}"/>
                  </a:ext>
                </a:extLst>
              </p:cNvPr>
              <p:cNvSpPr>
                <a:spLocks noChangeAspect="1" noChangeShapeType="1"/>
              </p:cNvSpPr>
              <p:nvPr/>
            </p:nvSpPr>
            <p:spPr bwMode="auto">
              <a:xfrm>
                <a:off x="4434" y="12932"/>
                <a:ext cx="98" cy="0"/>
              </a:xfrm>
              <a:prstGeom prst="line">
                <a:avLst/>
              </a:prstGeom>
              <a:grpFill/>
              <a:ln w="6350">
                <a:solidFill>
                  <a:schemeClr val="tx1"/>
                </a:solidFill>
                <a:round/>
                <a:headEnd/>
                <a:tailEnd/>
              </a:ln>
            </p:spPr>
            <p:txBody>
              <a:bodyPr/>
              <a:lstStyle/>
              <a:p>
                <a:endParaRPr lang="pl-PL"/>
              </a:p>
            </p:txBody>
          </p:sp>
          <p:sp>
            <p:nvSpPr>
              <p:cNvPr id="285" name="Oval 135">
                <a:extLst>
                  <a:ext uri="{FF2B5EF4-FFF2-40B4-BE49-F238E27FC236}">
                    <a16:creationId xmlns:a16="http://schemas.microsoft.com/office/drawing/2014/main" id="{BC939FE7-E7CA-4C00-801A-7DE922A2E805}"/>
                  </a:ext>
                </a:extLst>
              </p:cNvPr>
              <p:cNvSpPr>
                <a:spLocks noChangeAspect="1" noChangeArrowheads="1"/>
              </p:cNvSpPr>
              <p:nvPr/>
            </p:nvSpPr>
            <p:spPr bwMode="auto">
              <a:xfrm rot="16200000" flipV="1">
                <a:off x="4411" y="12707"/>
                <a:ext cx="143" cy="142"/>
              </a:xfrm>
              <a:prstGeom prst="ellips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pl-PL"/>
              </a:p>
            </p:txBody>
          </p:sp>
          <p:sp>
            <p:nvSpPr>
              <p:cNvPr id="286" name="Oval 136">
                <a:extLst>
                  <a:ext uri="{FF2B5EF4-FFF2-40B4-BE49-F238E27FC236}">
                    <a16:creationId xmlns:a16="http://schemas.microsoft.com/office/drawing/2014/main" id="{6DBD32D7-C694-432B-9E82-04E0E356D5D3}"/>
                  </a:ext>
                </a:extLst>
              </p:cNvPr>
              <p:cNvSpPr>
                <a:spLocks noChangeAspect="1" noChangeArrowheads="1"/>
              </p:cNvSpPr>
              <p:nvPr/>
            </p:nvSpPr>
            <p:spPr bwMode="auto">
              <a:xfrm rot="16200000" flipV="1">
                <a:off x="4411" y="12635"/>
                <a:ext cx="144" cy="142"/>
              </a:xfrm>
              <a:prstGeom prst="ellips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pl-PL"/>
              </a:p>
            </p:txBody>
          </p:sp>
          <p:sp>
            <p:nvSpPr>
              <p:cNvPr id="287" name="Line 137">
                <a:extLst>
                  <a:ext uri="{FF2B5EF4-FFF2-40B4-BE49-F238E27FC236}">
                    <a16:creationId xmlns:a16="http://schemas.microsoft.com/office/drawing/2014/main" id="{394BB08D-4476-4BF5-8114-10D7A46753AD}"/>
                  </a:ext>
                </a:extLst>
              </p:cNvPr>
              <p:cNvSpPr>
                <a:spLocks noChangeAspect="1" noChangeShapeType="1"/>
              </p:cNvSpPr>
              <p:nvPr/>
            </p:nvSpPr>
            <p:spPr bwMode="auto">
              <a:xfrm rot="16200000" flipV="1">
                <a:off x="4444" y="12893"/>
                <a:ext cx="80" cy="0"/>
              </a:xfrm>
              <a:prstGeom prst="lin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pl-PL"/>
              </a:p>
            </p:txBody>
          </p:sp>
          <p:sp>
            <p:nvSpPr>
              <p:cNvPr id="288" name="Line 138">
                <a:extLst>
                  <a:ext uri="{FF2B5EF4-FFF2-40B4-BE49-F238E27FC236}">
                    <a16:creationId xmlns:a16="http://schemas.microsoft.com/office/drawing/2014/main" id="{EE0AFA02-8EE8-4D92-87A1-E56C8F682D87}"/>
                  </a:ext>
                </a:extLst>
              </p:cNvPr>
              <p:cNvSpPr>
                <a:spLocks noChangeAspect="1" noChangeShapeType="1"/>
              </p:cNvSpPr>
              <p:nvPr/>
            </p:nvSpPr>
            <p:spPr bwMode="auto">
              <a:xfrm flipV="1">
                <a:off x="4484" y="12564"/>
                <a:ext cx="0" cy="69"/>
              </a:xfrm>
              <a:prstGeom prst="lin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8000" tIns="10800" rIns="18000" bIns="10800" anchor="ctr"/>
              <a:lstStyle/>
              <a:p>
                <a:endParaRPr lang="pl-PL"/>
              </a:p>
            </p:txBody>
          </p:sp>
          <p:sp>
            <p:nvSpPr>
              <p:cNvPr id="289" name="Line 139">
                <a:extLst>
                  <a:ext uri="{FF2B5EF4-FFF2-40B4-BE49-F238E27FC236}">
                    <a16:creationId xmlns:a16="http://schemas.microsoft.com/office/drawing/2014/main" id="{42FF575D-5E49-4456-A097-4FC11C331123}"/>
                  </a:ext>
                </a:extLst>
              </p:cNvPr>
              <p:cNvSpPr>
                <a:spLocks noChangeAspect="1" noChangeShapeType="1"/>
              </p:cNvSpPr>
              <p:nvPr/>
            </p:nvSpPr>
            <p:spPr bwMode="auto">
              <a:xfrm flipV="1">
                <a:off x="4434" y="12561"/>
                <a:ext cx="98" cy="1"/>
              </a:xfrm>
              <a:prstGeom prst="lin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8000" tIns="10800" rIns="18000" bIns="10800" anchor="ctr"/>
              <a:lstStyle/>
              <a:p>
                <a:endParaRPr lang="pl-PL"/>
              </a:p>
            </p:txBody>
          </p:sp>
        </p:grpSp>
        <p:grpSp>
          <p:nvGrpSpPr>
            <p:cNvPr id="236" name="Group 140">
              <a:extLst>
                <a:ext uri="{FF2B5EF4-FFF2-40B4-BE49-F238E27FC236}">
                  <a16:creationId xmlns:a16="http://schemas.microsoft.com/office/drawing/2014/main" id="{BC000ACA-9382-4262-A0C0-078CC7B94901}"/>
                </a:ext>
              </a:extLst>
            </p:cNvPr>
            <p:cNvGrpSpPr>
              <a:grpSpLocks noChangeAspect="1"/>
            </p:cNvGrpSpPr>
            <p:nvPr/>
          </p:nvGrpSpPr>
          <p:grpSpPr bwMode="auto">
            <a:xfrm rot="1465192">
              <a:off x="2076" y="1249"/>
              <a:ext cx="12" cy="82"/>
              <a:chOff x="3132" y="11609"/>
              <a:chExt cx="25" cy="158"/>
            </a:xfrm>
            <a:grpFill/>
          </p:grpSpPr>
          <p:sp>
            <p:nvSpPr>
              <p:cNvPr id="282" name="Line 141">
                <a:extLst>
                  <a:ext uri="{FF2B5EF4-FFF2-40B4-BE49-F238E27FC236}">
                    <a16:creationId xmlns:a16="http://schemas.microsoft.com/office/drawing/2014/main" id="{D5C49C16-9356-40C7-8260-5B29C10E5621}"/>
                  </a:ext>
                </a:extLst>
              </p:cNvPr>
              <p:cNvSpPr>
                <a:spLocks noChangeAspect="1" noChangeShapeType="1"/>
              </p:cNvSpPr>
              <p:nvPr/>
            </p:nvSpPr>
            <p:spPr bwMode="auto">
              <a:xfrm flipV="1">
                <a:off x="3144" y="11609"/>
                <a:ext cx="0" cy="142"/>
              </a:xfrm>
              <a:prstGeom prst="line">
                <a:avLst/>
              </a:prstGeom>
              <a:grpFill/>
              <a:ln w="6350">
                <a:solidFill>
                  <a:schemeClr val="tx1"/>
                </a:solidFill>
                <a:round/>
                <a:headEnd/>
                <a:tailEnd type="stealth" w="sm" len="sm"/>
              </a:ln>
            </p:spPr>
            <p:txBody>
              <a:bodyPr/>
              <a:lstStyle/>
              <a:p>
                <a:endParaRPr lang="pl-PL"/>
              </a:p>
            </p:txBody>
          </p:sp>
          <p:sp>
            <p:nvSpPr>
              <p:cNvPr id="283" name="Oval 142">
                <a:extLst>
                  <a:ext uri="{FF2B5EF4-FFF2-40B4-BE49-F238E27FC236}">
                    <a16:creationId xmlns:a16="http://schemas.microsoft.com/office/drawing/2014/main" id="{20726E33-57ED-414D-A3EB-70A33B3E5BF2}"/>
                  </a:ext>
                </a:extLst>
              </p:cNvPr>
              <p:cNvSpPr>
                <a:spLocks noChangeAspect="1" noChangeArrowheads="1"/>
              </p:cNvSpPr>
              <p:nvPr/>
            </p:nvSpPr>
            <p:spPr bwMode="auto">
              <a:xfrm>
                <a:off x="3132" y="11742"/>
                <a:ext cx="25" cy="25"/>
              </a:xfrm>
              <a:prstGeom prst="ellipse">
                <a:avLst/>
              </a:prstGeom>
              <a:grpFill/>
              <a:ln w="6350">
                <a:solidFill>
                  <a:schemeClr val="tx1"/>
                </a:solidFill>
                <a:round/>
                <a:headEnd/>
                <a:tailEnd/>
              </a:ln>
            </p:spPr>
            <p:txBody>
              <a:bodyPr/>
              <a:lstStyle/>
              <a:p>
                <a:endParaRPr lang="pl-PL"/>
              </a:p>
            </p:txBody>
          </p:sp>
        </p:grpSp>
        <p:sp>
          <p:nvSpPr>
            <p:cNvPr id="237" name="Line 143">
              <a:extLst>
                <a:ext uri="{FF2B5EF4-FFF2-40B4-BE49-F238E27FC236}">
                  <a16:creationId xmlns:a16="http://schemas.microsoft.com/office/drawing/2014/main" id="{851B7395-C4BD-487B-9B10-FDAF701B27DB}"/>
                </a:ext>
              </a:extLst>
            </p:cNvPr>
            <p:cNvSpPr>
              <a:spLocks noChangeAspect="1" noChangeShapeType="1"/>
            </p:cNvSpPr>
            <p:nvPr/>
          </p:nvSpPr>
          <p:spPr bwMode="auto">
            <a:xfrm>
              <a:off x="2305" y="2086"/>
              <a:ext cx="0" cy="75"/>
            </a:xfrm>
            <a:prstGeom prst="line">
              <a:avLst/>
            </a:prstGeom>
            <a:grpFill/>
            <a:ln w="6350">
              <a:solidFill>
                <a:schemeClr val="tx1"/>
              </a:solidFill>
              <a:round/>
              <a:headEnd/>
              <a:tailEnd type="stealth" w="sm" len="sm"/>
            </a:ln>
          </p:spPr>
          <p:txBody>
            <a:bodyPr/>
            <a:lstStyle/>
            <a:p>
              <a:endParaRPr lang="pl-PL"/>
            </a:p>
          </p:txBody>
        </p:sp>
        <p:sp>
          <p:nvSpPr>
            <p:cNvPr id="238" name="Oval 144">
              <a:extLst>
                <a:ext uri="{FF2B5EF4-FFF2-40B4-BE49-F238E27FC236}">
                  <a16:creationId xmlns:a16="http://schemas.microsoft.com/office/drawing/2014/main" id="{8D12CC0C-A4D6-42EF-940D-029F7DE2EA04}"/>
                </a:ext>
              </a:extLst>
            </p:cNvPr>
            <p:cNvSpPr>
              <a:spLocks noChangeAspect="1" noChangeArrowheads="1"/>
            </p:cNvSpPr>
            <p:nvPr/>
          </p:nvSpPr>
          <p:spPr bwMode="auto">
            <a:xfrm flipV="1">
              <a:off x="2299" y="2078"/>
              <a:ext cx="13" cy="13"/>
            </a:xfrm>
            <a:prstGeom prst="ellipse">
              <a:avLst/>
            </a:prstGeom>
            <a:grpFill/>
            <a:ln w="6350">
              <a:solidFill>
                <a:schemeClr val="tx1"/>
              </a:solidFill>
              <a:round/>
              <a:headEnd/>
              <a:tailEnd/>
            </a:ln>
          </p:spPr>
          <p:txBody>
            <a:bodyPr/>
            <a:lstStyle/>
            <a:p>
              <a:endParaRPr lang="pl-PL"/>
            </a:p>
          </p:txBody>
        </p:sp>
        <p:sp>
          <p:nvSpPr>
            <p:cNvPr id="239" name="Line 145">
              <a:extLst>
                <a:ext uri="{FF2B5EF4-FFF2-40B4-BE49-F238E27FC236}">
                  <a16:creationId xmlns:a16="http://schemas.microsoft.com/office/drawing/2014/main" id="{9247CD46-3CAB-46DA-A594-0E5BB299353F}"/>
                </a:ext>
              </a:extLst>
            </p:cNvPr>
            <p:cNvSpPr>
              <a:spLocks noChangeAspect="1" noChangeShapeType="1"/>
            </p:cNvSpPr>
            <p:nvPr/>
          </p:nvSpPr>
          <p:spPr bwMode="auto">
            <a:xfrm>
              <a:off x="1739" y="1933"/>
              <a:ext cx="0" cy="74"/>
            </a:xfrm>
            <a:prstGeom prst="line">
              <a:avLst/>
            </a:prstGeom>
            <a:grpFill/>
            <a:ln w="6350">
              <a:solidFill>
                <a:schemeClr val="tx1"/>
              </a:solidFill>
              <a:round/>
              <a:headEnd/>
              <a:tailEnd type="stealth" w="sm" len="sm"/>
            </a:ln>
          </p:spPr>
          <p:txBody>
            <a:bodyPr/>
            <a:lstStyle/>
            <a:p>
              <a:endParaRPr lang="pl-PL"/>
            </a:p>
          </p:txBody>
        </p:sp>
        <p:sp>
          <p:nvSpPr>
            <p:cNvPr id="240" name="Oval 146">
              <a:extLst>
                <a:ext uri="{FF2B5EF4-FFF2-40B4-BE49-F238E27FC236}">
                  <a16:creationId xmlns:a16="http://schemas.microsoft.com/office/drawing/2014/main" id="{BDC1536B-D809-454A-85EE-6FDEA340D0DA}"/>
                </a:ext>
              </a:extLst>
            </p:cNvPr>
            <p:cNvSpPr>
              <a:spLocks noChangeAspect="1" noChangeArrowheads="1"/>
            </p:cNvSpPr>
            <p:nvPr/>
          </p:nvSpPr>
          <p:spPr bwMode="auto">
            <a:xfrm flipV="1">
              <a:off x="1733" y="1925"/>
              <a:ext cx="12" cy="13"/>
            </a:xfrm>
            <a:prstGeom prst="ellipse">
              <a:avLst/>
            </a:prstGeom>
            <a:grpFill/>
            <a:ln w="6350">
              <a:solidFill>
                <a:schemeClr val="tx1"/>
              </a:solidFill>
              <a:round/>
              <a:headEnd/>
              <a:tailEnd/>
            </a:ln>
          </p:spPr>
          <p:txBody>
            <a:bodyPr/>
            <a:lstStyle/>
            <a:p>
              <a:endParaRPr lang="pl-PL"/>
            </a:p>
          </p:txBody>
        </p:sp>
        <p:sp>
          <p:nvSpPr>
            <p:cNvPr id="241" name="Line 147">
              <a:extLst>
                <a:ext uri="{FF2B5EF4-FFF2-40B4-BE49-F238E27FC236}">
                  <a16:creationId xmlns:a16="http://schemas.microsoft.com/office/drawing/2014/main" id="{CFAA1AD9-AA09-4E3D-9660-9CFD7864DD44}"/>
                </a:ext>
              </a:extLst>
            </p:cNvPr>
            <p:cNvSpPr>
              <a:spLocks noChangeAspect="1" noChangeShapeType="1"/>
            </p:cNvSpPr>
            <p:nvPr/>
          </p:nvSpPr>
          <p:spPr bwMode="auto">
            <a:xfrm>
              <a:off x="2510" y="2026"/>
              <a:ext cx="0" cy="74"/>
            </a:xfrm>
            <a:prstGeom prst="line">
              <a:avLst/>
            </a:prstGeom>
            <a:grpFill/>
            <a:ln w="6350">
              <a:solidFill>
                <a:schemeClr val="tx1"/>
              </a:solidFill>
              <a:round/>
              <a:headEnd/>
              <a:tailEnd type="stealth" w="sm" len="sm"/>
            </a:ln>
          </p:spPr>
          <p:txBody>
            <a:bodyPr/>
            <a:lstStyle/>
            <a:p>
              <a:endParaRPr lang="pl-PL"/>
            </a:p>
          </p:txBody>
        </p:sp>
        <p:sp>
          <p:nvSpPr>
            <p:cNvPr id="242" name="Oval 148">
              <a:extLst>
                <a:ext uri="{FF2B5EF4-FFF2-40B4-BE49-F238E27FC236}">
                  <a16:creationId xmlns:a16="http://schemas.microsoft.com/office/drawing/2014/main" id="{151BC404-C567-4052-8A16-F9B02A6421CB}"/>
                </a:ext>
              </a:extLst>
            </p:cNvPr>
            <p:cNvSpPr>
              <a:spLocks noChangeAspect="1" noChangeArrowheads="1"/>
            </p:cNvSpPr>
            <p:nvPr/>
          </p:nvSpPr>
          <p:spPr bwMode="auto">
            <a:xfrm flipV="1">
              <a:off x="2504" y="2018"/>
              <a:ext cx="12" cy="13"/>
            </a:xfrm>
            <a:prstGeom prst="ellipse">
              <a:avLst/>
            </a:prstGeom>
            <a:grpFill/>
            <a:ln w="6350">
              <a:solidFill>
                <a:schemeClr val="tx1"/>
              </a:solidFill>
              <a:round/>
              <a:headEnd/>
              <a:tailEnd/>
            </a:ln>
          </p:spPr>
          <p:txBody>
            <a:bodyPr/>
            <a:lstStyle/>
            <a:p>
              <a:endParaRPr lang="pl-PL"/>
            </a:p>
          </p:txBody>
        </p:sp>
        <p:sp>
          <p:nvSpPr>
            <p:cNvPr id="243" name="Line 149">
              <a:extLst>
                <a:ext uri="{FF2B5EF4-FFF2-40B4-BE49-F238E27FC236}">
                  <a16:creationId xmlns:a16="http://schemas.microsoft.com/office/drawing/2014/main" id="{074BB1A2-4441-46B5-991C-F8F363E4D8D3}"/>
                </a:ext>
              </a:extLst>
            </p:cNvPr>
            <p:cNvSpPr>
              <a:spLocks noChangeAspect="1" noChangeShapeType="1"/>
            </p:cNvSpPr>
            <p:nvPr/>
          </p:nvSpPr>
          <p:spPr bwMode="auto">
            <a:xfrm>
              <a:off x="1199" y="2002"/>
              <a:ext cx="0" cy="75"/>
            </a:xfrm>
            <a:prstGeom prst="line">
              <a:avLst/>
            </a:prstGeom>
            <a:grpFill/>
            <a:ln w="6350">
              <a:solidFill>
                <a:schemeClr val="tx1"/>
              </a:solidFill>
              <a:round/>
              <a:headEnd/>
              <a:tailEnd type="stealth" w="sm" len="sm"/>
            </a:ln>
          </p:spPr>
          <p:txBody>
            <a:bodyPr/>
            <a:lstStyle/>
            <a:p>
              <a:endParaRPr lang="pl-PL"/>
            </a:p>
          </p:txBody>
        </p:sp>
        <p:sp>
          <p:nvSpPr>
            <p:cNvPr id="244" name="Oval 150">
              <a:extLst>
                <a:ext uri="{FF2B5EF4-FFF2-40B4-BE49-F238E27FC236}">
                  <a16:creationId xmlns:a16="http://schemas.microsoft.com/office/drawing/2014/main" id="{D6859DA8-18DD-474E-A510-066179BA0B01}"/>
                </a:ext>
              </a:extLst>
            </p:cNvPr>
            <p:cNvSpPr>
              <a:spLocks noChangeAspect="1" noChangeArrowheads="1"/>
            </p:cNvSpPr>
            <p:nvPr/>
          </p:nvSpPr>
          <p:spPr bwMode="auto">
            <a:xfrm flipV="1">
              <a:off x="1193" y="1994"/>
              <a:ext cx="13" cy="13"/>
            </a:xfrm>
            <a:prstGeom prst="ellipse">
              <a:avLst/>
            </a:prstGeom>
            <a:grpFill/>
            <a:ln w="6350">
              <a:solidFill>
                <a:schemeClr val="tx1"/>
              </a:solidFill>
              <a:round/>
              <a:headEnd/>
              <a:tailEnd/>
            </a:ln>
          </p:spPr>
          <p:txBody>
            <a:bodyPr/>
            <a:lstStyle/>
            <a:p>
              <a:endParaRPr lang="pl-PL"/>
            </a:p>
          </p:txBody>
        </p:sp>
        <p:sp>
          <p:nvSpPr>
            <p:cNvPr id="245" name="Line 151">
              <a:extLst>
                <a:ext uri="{FF2B5EF4-FFF2-40B4-BE49-F238E27FC236}">
                  <a16:creationId xmlns:a16="http://schemas.microsoft.com/office/drawing/2014/main" id="{1D8100FA-EAC1-4CAF-BF7E-DB1707F489A4}"/>
                </a:ext>
              </a:extLst>
            </p:cNvPr>
            <p:cNvSpPr>
              <a:spLocks noChangeAspect="1" noChangeShapeType="1"/>
            </p:cNvSpPr>
            <p:nvPr/>
          </p:nvSpPr>
          <p:spPr bwMode="auto">
            <a:xfrm>
              <a:off x="583" y="2074"/>
              <a:ext cx="226" cy="0"/>
            </a:xfrm>
            <a:prstGeom prst="line">
              <a:avLst/>
            </a:prstGeom>
            <a:grpFill/>
            <a:ln w="6350">
              <a:solidFill>
                <a:schemeClr val="tx1"/>
              </a:solidFill>
              <a:round/>
              <a:headEnd/>
              <a:tailEnd type="stealth" w="sm"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pl-PL"/>
            </a:p>
          </p:txBody>
        </p:sp>
        <p:sp>
          <p:nvSpPr>
            <p:cNvPr id="246" name="Oval 152">
              <a:extLst>
                <a:ext uri="{FF2B5EF4-FFF2-40B4-BE49-F238E27FC236}">
                  <a16:creationId xmlns:a16="http://schemas.microsoft.com/office/drawing/2014/main" id="{4D48CED9-E8CA-4402-97C0-713A2C1D7016}"/>
                </a:ext>
              </a:extLst>
            </p:cNvPr>
            <p:cNvSpPr>
              <a:spLocks noChangeAspect="1" noChangeArrowheads="1"/>
            </p:cNvSpPr>
            <p:nvPr/>
          </p:nvSpPr>
          <p:spPr bwMode="auto">
            <a:xfrm flipV="1">
              <a:off x="579" y="2069"/>
              <a:ext cx="13" cy="12"/>
            </a:xfrm>
            <a:prstGeom prst="ellipse">
              <a:avLst/>
            </a:prstGeom>
            <a:grpFill/>
            <a:ln w="6350">
              <a:solidFill>
                <a:schemeClr val="tx1"/>
              </a:solidFill>
              <a:round/>
              <a:headEnd/>
              <a:tailEnd/>
            </a:ln>
          </p:spPr>
          <p:txBody>
            <a:bodyPr/>
            <a:lstStyle/>
            <a:p>
              <a:endParaRPr lang="pl-PL"/>
            </a:p>
          </p:txBody>
        </p:sp>
        <p:sp>
          <p:nvSpPr>
            <p:cNvPr id="247" name="Text Box 153">
              <a:extLst>
                <a:ext uri="{FF2B5EF4-FFF2-40B4-BE49-F238E27FC236}">
                  <a16:creationId xmlns:a16="http://schemas.microsoft.com/office/drawing/2014/main" id="{B50B256E-A3D7-449B-AFF0-1BF0D97DF3BD}"/>
                </a:ext>
              </a:extLst>
            </p:cNvPr>
            <p:cNvSpPr txBox="1">
              <a:spLocks noChangeAspect="1" noChangeArrowheads="1"/>
            </p:cNvSpPr>
            <p:nvPr/>
          </p:nvSpPr>
          <p:spPr bwMode="auto">
            <a:xfrm>
              <a:off x="606" y="1954"/>
              <a:ext cx="432" cy="103"/>
            </a:xfrm>
            <a:prstGeom prst="rect">
              <a:avLst/>
            </a:prstGeom>
            <a:grpFill/>
            <a:ln w="6350">
              <a:solidFill>
                <a:schemeClr val="tx1"/>
              </a:solidFill>
              <a:miter lim="800000"/>
              <a:headEnd/>
              <a:tailEnd/>
            </a:ln>
          </p:spPr>
          <p:txBody>
            <a:bodyPr lIns="18000" tIns="10800" rIns="18000" bIns="10800"/>
            <a:lstStyle/>
            <a:p>
              <a:pPr algn="l" eaLnBrk="1" hangingPunct="1">
                <a:lnSpc>
                  <a:spcPct val="100000"/>
                </a:lnSpc>
              </a:pPr>
              <a:r>
                <a:rPr lang="pl-PL" sz="1200">
                  <a:solidFill>
                    <a:schemeClr val="tx1"/>
                  </a:solidFill>
                  <a:latin typeface="Times New Roman" panose="02020603050405020304" pitchFamily="18" charset="0"/>
                </a:rPr>
                <a:t>Linia SN</a:t>
              </a:r>
              <a:r>
                <a:rPr lang="pl-PL" sz="1200" baseline="-25000">
                  <a:solidFill>
                    <a:schemeClr val="tx1"/>
                  </a:solidFill>
                  <a:latin typeface="Times New Roman" panose="02020603050405020304" pitchFamily="18" charset="0"/>
                </a:rPr>
                <a:t>L</a:t>
              </a:r>
            </a:p>
          </p:txBody>
        </p:sp>
        <p:sp>
          <p:nvSpPr>
            <p:cNvPr id="248" name="Text Box 154">
              <a:extLst>
                <a:ext uri="{FF2B5EF4-FFF2-40B4-BE49-F238E27FC236}">
                  <a16:creationId xmlns:a16="http://schemas.microsoft.com/office/drawing/2014/main" id="{B7140538-1E1F-42BB-AB4A-43181B24CD18}"/>
                </a:ext>
              </a:extLst>
            </p:cNvPr>
            <p:cNvSpPr txBox="1">
              <a:spLocks noChangeAspect="1" noChangeArrowheads="1"/>
            </p:cNvSpPr>
            <p:nvPr/>
          </p:nvSpPr>
          <p:spPr bwMode="auto">
            <a:xfrm>
              <a:off x="1252" y="1840"/>
              <a:ext cx="180" cy="142"/>
            </a:xfrm>
            <a:prstGeom prst="rect">
              <a:avLst/>
            </a:prstGeom>
            <a:grpFill/>
            <a:ln w="6350">
              <a:solidFill>
                <a:schemeClr val="tx1"/>
              </a:solidFill>
              <a:miter lim="800000"/>
              <a:headEnd/>
              <a:tailEnd/>
            </a:ln>
          </p:spPr>
          <p:txBody>
            <a:bodyPr lIns="18000" tIns="10800" rIns="18000" bIns="10800"/>
            <a:lstStyle/>
            <a:p>
              <a:pPr algn="l" eaLnBrk="1" hangingPunct="1">
                <a:lnSpc>
                  <a:spcPct val="100000"/>
                </a:lnSpc>
              </a:pPr>
              <a:r>
                <a:rPr lang="pl-PL" sz="1200">
                  <a:solidFill>
                    <a:schemeClr val="tx1"/>
                  </a:solidFill>
                  <a:latin typeface="Times New Roman" panose="02020603050405020304" pitchFamily="18" charset="0"/>
                </a:rPr>
                <a:t>ST</a:t>
              </a:r>
              <a:r>
                <a:rPr lang="pl-PL" sz="1200" baseline="-25000">
                  <a:solidFill>
                    <a:schemeClr val="tx1"/>
                  </a:solidFill>
                  <a:latin typeface="Times New Roman" panose="02020603050405020304" pitchFamily="18" charset="0"/>
                </a:rPr>
                <a:t>1</a:t>
              </a:r>
              <a:endParaRPr lang="pl-PL" sz="1200">
                <a:solidFill>
                  <a:schemeClr val="tx1"/>
                </a:solidFill>
                <a:latin typeface="Times New Roman" panose="02020603050405020304" pitchFamily="18" charset="0"/>
              </a:endParaRPr>
            </a:p>
          </p:txBody>
        </p:sp>
        <p:sp>
          <p:nvSpPr>
            <p:cNvPr id="249" name="Text Box 155">
              <a:extLst>
                <a:ext uri="{FF2B5EF4-FFF2-40B4-BE49-F238E27FC236}">
                  <a16:creationId xmlns:a16="http://schemas.microsoft.com/office/drawing/2014/main" id="{761C179D-9F37-45D3-B467-C4258C586D1D}"/>
                </a:ext>
              </a:extLst>
            </p:cNvPr>
            <p:cNvSpPr txBox="1">
              <a:spLocks noChangeAspect="1" noChangeArrowheads="1"/>
            </p:cNvSpPr>
            <p:nvPr/>
          </p:nvSpPr>
          <p:spPr bwMode="auto">
            <a:xfrm>
              <a:off x="259" y="568"/>
              <a:ext cx="260" cy="150"/>
            </a:xfrm>
            <a:prstGeom prst="rect">
              <a:avLst/>
            </a:prstGeom>
            <a:grpFill/>
            <a:ln w="6350">
              <a:solidFill>
                <a:schemeClr val="tx1"/>
              </a:solidFill>
              <a:miter lim="800000"/>
              <a:headEnd/>
              <a:tailEnd/>
            </a:ln>
          </p:spPr>
          <p:txBody>
            <a:bodyPr lIns="18000" tIns="10800" rIns="18000" bIns="10800"/>
            <a:lstStyle/>
            <a:p>
              <a:pPr algn="l" eaLnBrk="1" hangingPunct="1">
                <a:lnSpc>
                  <a:spcPct val="100000"/>
                </a:lnSpc>
              </a:pPr>
              <a:r>
                <a:rPr lang="pl-PL" sz="1400">
                  <a:solidFill>
                    <a:schemeClr val="tx1"/>
                  </a:solidFill>
                </a:rPr>
                <a:t>GPZ</a:t>
              </a:r>
            </a:p>
          </p:txBody>
        </p:sp>
        <p:sp>
          <p:nvSpPr>
            <p:cNvPr id="250" name="Oval 156">
              <a:extLst>
                <a:ext uri="{FF2B5EF4-FFF2-40B4-BE49-F238E27FC236}">
                  <a16:creationId xmlns:a16="http://schemas.microsoft.com/office/drawing/2014/main" id="{833C9382-80B1-4788-9079-C901C7C72D73}"/>
                </a:ext>
              </a:extLst>
            </p:cNvPr>
            <p:cNvSpPr>
              <a:spLocks noChangeAspect="1" noChangeArrowheads="1"/>
            </p:cNvSpPr>
            <p:nvPr/>
          </p:nvSpPr>
          <p:spPr bwMode="auto">
            <a:xfrm flipV="1">
              <a:off x="581" y="893"/>
              <a:ext cx="12" cy="13"/>
            </a:xfrm>
            <a:prstGeom prst="ellipse">
              <a:avLst/>
            </a:prstGeom>
            <a:grpFill/>
            <a:ln w="6350">
              <a:solidFill>
                <a:schemeClr val="tx1"/>
              </a:solidFill>
              <a:round/>
              <a:headEnd/>
              <a:tailEnd/>
            </a:ln>
          </p:spPr>
          <p:txBody>
            <a:bodyPr/>
            <a:lstStyle/>
            <a:p>
              <a:endParaRPr lang="pl-PL"/>
            </a:p>
          </p:txBody>
        </p:sp>
        <p:sp>
          <p:nvSpPr>
            <p:cNvPr id="251" name="Text Box 157">
              <a:extLst>
                <a:ext uri="{FF2B5EF4-FFF2-40B4-BE49-F238E27FC236}">
                  <a16:creationId xmlns:a16="http://schemas.microsoft.com/office/drawing/2014/main" id="{AA7AA8C2-895F-420C-8BB1-0DA7CD0C418B}"/>
                </a:ext>
              </a:extLst>
            </p:cNvPr>
            <p:cNvSpPr txBox="1">
              <a:spLocks noChangeAspect="1" noChangeArrowheads="1"/>
            </p:cNvSpPr>
            <p:nvPr/>
          </p:nvSpPr>
          <p:spPr bwMode="auto">
            <a:xfrm>
              <a:off x="616" y="1478"/>
              <a:ext cx="427" cy="102"/>
            </a:xfrm>
            <a:prstGeom prst="rect">
              <a:avLst/>
            </a:prstGeom>
            <a:grpFill/>
            <a:ln w="6350">
              <a:solidFill>
                <a:schemeClr val="tx1"/>
              </a:solidFill>
              <a:miter lim="800000"/>
              <a:headEnd/>
              <a:tailEnd/>
            </a:ln>
          </p:spPr>
          <p:txBody>
            <a:bodyPr lIns="18000" tIns="10800" rIns="18000" bIns="10800"/>
            <a:lstStyle/>
            <a:p>
              <a:pPr algn="l" eaLnBrk="1" hangingPunct="1">
                <a:lnSpc>
                  <a:spcPct val="100000"/>
                </a:lnSpc>
              </a:pPr>
              <a:r>
                <a:rPr lang="pl-PL" sz="1200">
                  <a:solidFill>
                    <a:schemeClr val="tx1"/>
                  </a:solidFill>
                  <a:latin typeface="Times New Roman" panose="02020603050405020304" pitchFamily="18" charset="0"/>
                </a:rPr>
                <a:t>Linia SN</a:t>
              </a:r>
              <a:r>
                <a:rPr lang="pl-PL" sz="1200" baseline="-25000">
                  <a:solidFill>
                    <a:schemeClr val="tx1"/>
                  </a:solidFill>
                  <a:latin typeface="Times New Roman" panose="02020603050405020304" pitchFamily="18" charset="0"/>
                </a:rPr>
                <a:t>l</a:t>
              </a:r>
            </a:p>
          </p:txBody>
        </p:sp>
        <p:sp>
          <p:nvSpPr>
            <p:cNvPr id="252" name="Oval 158">
              <a:extLst>
                <a:ext uri="{FF2B5EF4-FFF2-40B4-BE49-F238E27FC236}">
                  <a16:creationId xmlns:a16="http://schemas.microsoft.com/office/drawing/2014/main" id="{0B578B5C-BB93-47B2-83E1-B5AAABC6A783}"/>
                </a:ext>
              </a:extLst>
            </p:cNvPr>
            <p:cNvSpPr>
              <a:spLocks noChangeAspect="1" noChangeArrowheads="1"/>
            </p:cNvSpPr>
            <p:nvPr/>
          </p:nvSpPr>
          <p:spPr bwMode="auto">
            <a:xfrm rot="18070245" flipV="1">
              <a:off x="1834" y="1153"/>
              <a:ext cx="13" cy="13"/>
            </a:xfrm>
            <a:prstGeom prst="ellipse">
              <a:avLst/>
            </a:prstGeom>
            <a:grpFill/>
            <a:ln w="6350">
              <a:solidFill>
                <a:schemeClr val="tx1"/>
              </a:solidFill>
              <a:round/>
              <a:headEnd/>
              <a:tailEnd/>
            </a:ln>
          </p:spPr>
          <p:txBody>
            <a:bodyPr/>
            <a:lstStyle/>
            <a:p>
              <a:endParaRPr lang="pl-PL"/>
            </a:p>
          </p:txBody>
        </p:sp>
        <p:grpSp>
          <p:nvGrpSpPr>
            <p:cNvPr id="253" name="Group 159">
              <a:extLst>
                <a:ext uri="{FF2B5EF4-FFF2-40B4-BE49-F238E27FC236}">
                  <a16:creationId xmlns:a16="http://schemas.microsoft.com/office/drawing/2014/main" id="{A0620F73-2BE7-45D6-A6E9-956AD3459358}"/>
                </a:ext>
              </a:extLst>
            </p:cNvPr>
            <p:cNvGrpSpPr>
              <a:grpSpLocks noChangeAspect="1"/>
            </p:cNvGrpSpPr>
            <p:nvPr/>
          </p:nvGrpSpPr>
          <p:grpSpPr bwMode="auto">
            <a:xfrm rot="12670245">
              <a:off x="1852" y="1005"/>
              <a:ext cx="62" cy="167"/>
              <a:chOff x="4412" y="12561"/>
              <a:chExt cx="142" cy="372"/>
            </a:xfrm>
            <a:grpFill/>
          </p:grpSpPr>
          <p:sp>
            <p:nvSpPr>
              <p:cNvPr id="276" name="Line 160">
                <a:extLst>
                  <a:ext uri="{FF2B5EF4-FFF2-40B4-BE49-F238E27FC236}">
                    <a16:creationId xmlns:a16="http://schemas.microsoft.com/office/drawing/2014/main" id="{37F2DDE9-3476-46DD-837F-D313D6A217DE}"/>
                  </a:ext>
                </a:extLst>
              </p:cNvPr>
              <p:cNvSpPr>
                <a:spLocks noChangeAspect="1" noChangeShapeType="1"/>
              </p:cNvSpPr>
              <p:nvPr/>
            </p:nvSpPr>
            <p:spPr bwMode="auto">
              <a:xfrm>
                <a:off x="4434" y="12932"/>
                <a:ext cx="98" cy="0"/>
              </a:xfrm>
              <a:prstGeom prst="line">
                <a:avLst/>
              </a:prstGeom>
              <a:grpFill/>
              <a:ln w="6350">
                <a:solidFill>
                  <a:schemeClr val="tx1"/>
                </a:solidFill>
                <a:round/>
                <a:headEnd/>
                <a:tailEnd/>
              </a:ln>
            </p:spPr>
            <p:txBody>
              <a:bodyPr/>
              <a:lstStyle/>
              <a:p>
                <a:endParaRPr lang="pl-PL"/>
              </a:p>
            </p:txBody>
          </p:sp>
          <p:sp>
            <p:nvSpPr>
              <p:cNvPr id="277" name="Oval 161">
                <a:extLst>
                  <a:ext uri="{FF2B5EF4-FFF2-40B4-BE49-F238E27FC236}">
                    <a16:creationId xmlns:a16="http://schemas.microsoft.com/office/drawing/2014/main" id="{4FC5CE52-73F8-45E5-8A4C-BDF8259C1C5C}"/>
                  </a:ext>
                </a:extLst>
              </p:cNvPr>
              <p:cNvSpPr>
                <a:spLocks noChangeAspect="1" noChangeArrowheads="1"/>
              </p:cNvSpPr>
              <p:nvPr/>
            </p:nvSpPr>
            <p:spPr bwMode="auto">
              <a:xfrm rot="16200000" flipV="1">
                <a:off x="4411" y="12707"/>
                <a:ext cx="143" cy="142"/>
              </a:xfrm>
              <a:prstGeom prst="ellips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pl-PL"/>
              </a:p>
            </p:txBody>
          </p:sp>
          <p:sp>
            <p:nvSpPr>
              <p:cNvPr id="278" name="Oval 162">
                <a:extLst>
                  <a:ext uri="{FF2B5EF4-FFF2-40B4-BE49-F238E27FC236}">
                    <a16:creationId xmlns:a16="http://schemas.microsoft.com/office/drawing/2014/main" id="{0683D570-0619-4CF1-BA30-862F81043EDC}"/>
                  </a:ext>
                </a:extLst>
              </p:cNvPr>
              <p:cNvSpPr>
                <a:spLocks noChangeAspect="1" noChangeArrowheads="1"/>
              </p:cNvSpPr>
              <p:nvPr/>
            </p:nvSpPr>
            <p:spPr bwMode="auto">
              <a:xfrm rot="16200000" flipV="1">
                <a:off x="4411" y="12635"/>
                <a:ext cx="144" cy="142"/>
              </a:xfrm>
              <a:prstGeom prst="ellips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pl-PL"/>
              </a:p>
            </p:txBody>
          </p:sp>
          <p:sp>
            <p:nvSpPr>
              <p:cNvPr id="279" name="Line 163">
                <a:extLst>
                  <a:ext uri="{FF2B5EF4-FFF2-40B4-BE49-F238E27FC236}">
                    <a16:creationId xmlns:a16="http://schemas.microsoft.com/office/drawing/2014/main" id="{722379B3-C5D2-4959-90B4-09E9EB829629}"/>
                  </a:ext>
                </a:extLst>
              </p:cNvPr>
              <p:cNvSpPr>
                <a:spLocks noChangeAspect="1" noChangeShapeType="1"/>
              </p:cNvSpPr>
              <p:nvPr/>
            </p:nvSpPr>
            <p:spPr bwMode="auto">
              <a:xfrm rot="16200000" flipV="1">
                <a:off x="4444" y="12893"/>
                <a:ext cx="80" cy="0"/>
              </a:xfrm>
              <a:prstGeom prst="lin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pl-PL"/>
              </a:p>
            </p:txBody>
          </p:sp>
          <p:sp>
            <p:nvSpPr>
              <p:cNvPr id="280" name="Line 164">
                <a:extLst>
                  <a:ext uri="{FF2B5EF4-FFF2-40B4-BE49-F238E27FC236}">
                    <a16:creationId xmlns:a16="http://schemas.microsoft.com/office/drawing/2014/main" id="{97658E13-35A8-4A13-8EC4-B0985A9597B5}"/>
                  </a:ext>
                </a:extLst>
              </p:cNvPr>
              <p:cNvSpPr>
                <a:spLocks noChangeAspect="1" noChangeShapeType="1"/>
              </p:cNvSpPr>
              <p:nvPr/>
            </p:nvSpPr>
            <p:spPr bwMode="auto">
              <a:xfrm flipV="1">
                <a:off x="4484" y="12564"/>
                <a:ext cx="0" cy="69"/>
              </a:xfrm>
              <a:prstGeom prst="lin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8000" tIns="10800" rIns="18000" bIns="10800" anchor="ctr"/>
              <a:lstStyle/>
              <a:p>
                <a:endParaRPr lang="pl-PL"/>
              </a:p>
            </p:txBody>
          </p:sp>
          <p:sp>
            <p:nvSpPr>
              <p:cNvPr id="281" name="Line 165">
                <a:extLst>
                  <a:ext uri="{FF2B5EF4-FFF2-40B4-BE49-F238E27FC236}">
                    <a16:creationId xmlns:a16="http://schemas.microsoft.com/office/drawing/2014/main" id="{448D841E-9463-4BE8-8B0B-9F4D828AAAE9}"/>
                  </a:ext>
                </a:extLst>
              </p:cNvPr>
              <p:cNvSpPr>
                <a:spLocks noChangeAspect="1" noChangeShapeType="1"/>
              </p:cNvSpPr>
              <p:nvPr/>
            </p:nvSpPr>
            <p:spPr bwMode="auto">
              <a:xfrm flipV="1">
                <a:off x="4434" y="12561"/>
                <a:ext cx="98" cy="1"/>
              </a:xfrm>
              <a:prstGeom prst="lin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8000" tIns="10800" rIns="18000" bIns="10800" anchor="ctr"/>
              <a:lstStyle/>
              <a:p>
                <a:endParaRPr lang="pl-PL"/>
              </a:p>
            </p:txBody>
          </p:sp>
        </p:grpSp>
        <p:grpSp>
          <p:nvGrpSpPr>
            <p:cNvPr id="254" name="Group 166">
              <a:extLst>
                <a:ext uri="{FF2B5EF4-FFF2-40B4-BE49-F238E27FC236}">
                  <a16:creationId xmlns:a16="http://schemas.microsoft.com/office/drawing/2014/main" id="{9B83E6ED-E1EE-4834-8239-3D0375492DE0}"/>
                </a:ext>
              </a:extLst>
            </p:cNvPr>
            <p:cNvGrpSpPr>
              <a:grpSpLocks noChangeAspect="1"/>
            </p:cNvGrpSpPr>
            <p:nvPr/>
          </p:nvGrpSpPr>
          <p:grpSpPr bwMode="auto">
            <a:xfrm rot="12670245" flipV="1">
              <a:off x="1937" y="947"/>
              <a:ext cx="12" cy="82"/>
              <a:chOff x="3132" y="11609"/>
              <a:chExt cx="25" cy="158"/>
            </a:xfrm>
            <a:grpFill/>
          </p:grpSpPr>
          <p:sp>
            <p:nvSpPr>
              <p:cNvPr id="274" name="Line 167">
                <a:extLst>
                  <a:ext uri="{FF2B5EF4-FFF2-40B4-BE49-F238E27FC236}">
                    <a16:creationId xmlns:a16="http://schemas.microsoft.com/office/drawing/2014/main" id="{C89A6CDB-A9EA-4AF5-87C6-EC495D1E770D}"/>
                  </a:ext>
                </a:extLst>
              </p:cNvPr>
              <p:cNvSpPr>
                <a:spLocks noChangeAspect="1" noChangeShapeType="1"/>
              </p:cNvSpPr>
              <p:nvPr/>
            </p:nvSpPr>
            <p:spPr bwMode="auto">
              <a:xfrm flipV="1">
                <a:off x="3144" y="11609"/>
                <a:ext cx="0" cy="142"/>
              </a:xfrm>
              <a:prstGeom prst="line">
                <a:avLst/>
              </a:prstGeom>
              <a:grpFill/>
              <a:ln w="6350">
                <a:solidFill>
                  <a:schemeClr val="tx1"/>
                </a:solidFill>
                <a:round/>
                <a:headEnd/>
                <a:tailEnd type="stealth" w="sm" len="sm"/>
              </a:ln>
            </p:spPr>
            <p:txBody>
              <a:bodyPr/>
              <a:lstStyle/>
              <a:p>
                <a:endParaRPr lang="pl-PL"/>
              </a:p>
            </p:txBody>
          </p:sp>
          <p:sp>
            <p:nvSpPr>
              <p:cNvPr id="275" name="Oval 168">
                <a:extLst>
                  <a:ext uri="{FF2B5EF4-FFF2-40B4-BE49-F238E27FC236}">
                    <a16:creationId xmlns:a16="http://schemas.microsoft.com/office/drawing/2014/main" id="{8C0E1D4B-3159-4165-88B7-73FB90CFF28F}"/>
                  </a:ext>
                </a:extLst>
              </p:cNvPr>
              <p:cNvSpPr>
                <a:spLocks noChangeAspect="1" noChangeArrowheads="1"/>
              </p:cNvSpPr>
              <p:nvPr/>
            </p:nvSpPr>
            <p:spPr bwMode="auto">
              <a:xfrm>
                <a:off x="3132" y="11742"/>
                <a:ext cx="25" cy="25"/>
              </a:xfrm>
              <a:prstGeom prst="ellipse">
                <a:avLst/>
              </a:prstGeom>
              <a:grpFill/>
              <a:ln w="6350">
                <a:solidFill>
                  <a:schemeClr val="tx1"/>
                </a:solidFill>
                <a:round/>
                <a:headEnd/>
                <a:tailEnd/>
              </a:ln>
            </p:spPr>
            <p:txBody>
              <a:bodyPr/>
              <a:lstStyle/>
              <a:p>
                <a:endParaRPr lang="pl-PL"/>
              </a:p>
            </p:txBody>
          </p:sp>
        </p:grpSp>
        <p:sp>
          <p:nvSpPr>
            <p:cNvPr id="255" name="Line 169">
              <a:extLst>
                <a:ext uri="{FF2B5EF4-FFF2-40B4-BE49-F238E27FC236}">
                  <a16:creationId xmlns:a16="http://schemas.microsoft.com/office/drawing/2014/main" id="{3A899FD9-E95C-4D0E-A975-2E2C12B55147}"/>
                </a:ext>
              </a:extLst>
            </p:cNvPr>
            <p:cNvSpPr>
              <a:spLocks noChangeShapeType="1"/>
            </p:cNvSpPr>
            <p:nvPr/>
          </p:nvSpPr>
          <p:spPr bwMode="auto">
            <a:xfrm flipV="1">
              <a:off x="1752" y="1157"/>
              <a:ext cx="91" cy="137"/>
            </a:xfrm>
            <a:prstGeom prst="lin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256" name="Oval 170">
              <a:extLst>
                <a:ext uri="{FF2B5EF4-FFF2-40B4-BE49-F238E27FC236}">
                  <a16:creationId xmlns:a16="http://schemas.microsoft.com/office/drawing/2014/main" id="{4633F2EF-9AE7-46C6-A420-33CA243BFF1F}"/>
                </a:ext>
              </a:extLst>
            </p:cNvPr>
            <p:cNvSpPr>
              <a:spLocks noChangeAspect="1" noChangeArrowheads="1"/>
            </p:cNvSpPr>
            <p:nvPr/>
          </p:nvSpPr>
          <p:spPr bwMode="auto">
            <a:xfrm flipV="1">
              <a:off x="2512" y="1557"/>
              <a:ext cx="13" cy="13"/>
            </a:xfrm>
            <a:prstGeom prst="ellipse">
              <a:avLst/>
            </a:prstGeom>
            <a:grpFill/>
            <a:ln w="6350">
              <a:solidFill>
                <a:schemeClr val="tx1"/>
              </a:solidFill>
              <a:round/>
              <a:headEnd/>
              <a:tailEnd/>
            </a:ln>
          </p:spPr>
          <p:txBody>
            <a:bodyPr/>
            <a:lstStyle/>
            <a:p>
              <a:endParaRPr lang="pl-PL"/>
            </a:p>
          </p:txBody>
        </p:sp>
        <p:grpSp>
          <p:nvGrpSpPr>
            <p:cNvPr id="257" name="Group 171">
              <a:extLst>
                <a:ext uri="{FF2B5EF4-FFF2-40B4-BE49-F238E27FC236}">
                  <a16:creationId xmlns:a16="http://schemas.microsoft.com/office/drawing/2014/main" id="{55A415D5-8BCA-4418-BB25-6A1DE7C016B6}"/>
                </a:ext>
              </a:extLst>
            </p:cNvPr>
            <p:cNvGrpSpPr>
              <a:grpSpLocks noChangeAspect="1"/>
            </p:cNvGrpSpPr>
            <p:nvPr/>
          </p:nvGrpSpPr>
          <p:grpSpPr bwMode="auto">
            <a:xfrm rot="16200000">
              <a:off x="2571" y="1479"/>
              <a:ext cx="62" cy="167"/>
              <a:chOff x="4412" y="12561"/>
              <a:chExt cx="142" cy="372"/>
            </a:xfrm>
            <a:grpFill/>
          </p:grpSpPr>
          <p:sp>
            <p:nvSpPr>
              <p:cNvPr id="268" name="Line 172">
                <a:extLst>
                  <a:ext uri="{FF2B5EF4-FFF2-40B4-BE49-F238E27FC236}">
                    <a16:creationId xmlns:a16="http://schemas.microsoft.com/office/drawing/2014/main" id="{CE803CD4-3045-476A-BB9C-CFDB623D9E9F}"/>
                  </a:ext>
                </a:extLst>
              </p:cNvPr>
              <p:cNvSpPr>
                <a:spLocks noChangeAspect="1" noChangeShapeType="1"/>
              </p:cNvSpPr>
              <p:nvPr/>
            </p:nvSpPr>
            <p:spPr bwMode="auto">
              <a:xfrm>
                <a:off x="4434" y="12932"/>
                <a:ext cx="98" cy="0"/>
              </a:xfrm>
              <a:prstGeom prst="line">
                <a:avLst/>
              </a:prstGeom>
              <a:grpFill/>
              <a:ln w="6350">
                <a:solidFill>
                  <a:schemeClr val="tx1"/>
                </a:solidFill>
                <a:round/>
                <a:headEnd/>
                <a:tailEnd/>
              </a:ln>
            </p:spPr>
            <p:txBody>
              <a:bodyPr/>
              <a:lstStyle/>
              <a:p>
                <a:endParaRPr lang="pl-PL"/>
              </a:p>
            </p:txBody>
          </p:sp>
          <p:sp>
            <p:nvSpPr>
              <p:cNvPr id="269" name="Oval 173">
                <a:extLst>
                  <a:ext uri="{FF2B5EF4-FFF2-40B4-BE49-F238E27FC236}">
                    <a16:creationId xmlns:a16="http://schemas.microsoft.com/office/drawing/2014/main" id="{8E1C2DDF-0001-454C-BB17-ED77DE9237BA}"/>
                  </a:ext>
                </a:extLst>
              </p:cNvPr>
              <p:cNvSpPr>
                <a:spLocks noChangeAspect="1" noChangeArrowheads="1"/>
              </p:cNvSpPr>
              <p:nvPr/>
            </p:nvSpPr>
            <p:spPr bwMode="auto">
              <a:xfrm rot="16200000" flipV="1">
                <a:off x="4411" y="12707"/>
                <a:ext cx="143" cy="142"/>
              </a:xfrm>
              <a:prstGeom prst="ellips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pl-PL"/>
              </a:p>
            </p:txBody>
          </p:sp>
          <p:sp>
            <p:nvSpPr>
              <p:cNvPr id="270" name="Oval 174">
                <a:extLst>
                  <a:ext uri="{FF2B5EF4-FFF2-40B4-BE49-F238E27FC236}">
                    <a16:creationId xmlns:a16="http://schemas.microsoft.com/office/drawing/2014/main" id="{04EA3E2A-535E-4AB1-BE87-DC273F855C48}"/>
                  </a:ext>
                </a:extLst>
              </p:cNvPr>
              <p:cNvSpPr>
                <a:spLocks noChangeAspect="1" noChangeArrowheads="1"/>
              </p:cNvSpPr>
              <p:nvPr/>
            </p:nvSpPr>
            <p:spPr bwMode="auto">
              <a:xfrm rot="16200000" flipV="1">
                <a:off x="4411" y="12635"/>
                <a:ext cx="144" cy="142"/>
              </a:xfrm>
              <a:prstGeom prst="ellips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pl-PL"/>
              </a:p>
            </p:txBody>
          </p:sp>
          <p:sp>
            <p:nvSpPr>
              <p:cNvPr id="271" name="Line 175">
                <a:extLst>
                  <a:ext uri="{FF2B5EF4-FFF2-40B4-BE49-F238E27FC236}">
                    <a16:creationId xmlns:a16="http://schemas.microsoft.com/office/drawing/2014/main" id="{46072CF0-975F-4511-A308-0D37394C7D6A}"/>
                  </a:ext>
                </a:extLst>
              </p:cNvPr>
              <p:cNvSpPr>
                <a:spLocks noChangeAspect="1" noChangeShapeType="1"/>
              </p:cNvSpPr>
              <p:nvPr/>
            </p:nvSpPr>
            <p:spPr bwMode="auto">
              <a:xfrm rot="16200000" flipV="1">
                <a:off x="4444" y="12893"/>
                <a:ext cx="80" cy="0"/>
              </a:xfrm>
              <a:prstGeom prst="lin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pl-PL"/>
              </a:p>
            </p:txBody>
          </p:sp>
          <p:sp>
            <p:nvSpPr>
              <p:cNvPr id="272" name="Line 176">
                <a:extLst>
                  <a:ext uri="{FF2B5EF4-FFF2-40B4-BE49-F238E27FC236}">
                    <a16:creationId xmlns:a16="http://schemas.microsoft.com/office/drawing/2014/main" id="{691B5359-4A13-4A9C-8FAD-CAF343078861}"/>
                  </a:ext>
                </a:extLst>
              </p:cNvPr>
              <p:cNvSpPr>
                <a:spLocks noChangeAspect="1" noChangeShapeType="1"/>
              </p:cNvSpPr>
              <p:nvPr/>
            </p:nvSpPr>
            <p:spPr bwMode="auto">
              <a:xfrm flipV="1">
                <a:off x="4484" y="12564"/>
                <a:ext cx="0" cy="69"/>
              </a:xfrm>
              <a:prstGeom prst="lin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8000" tIns="10800" rIns="18000" bIns="10800" anchor="ctr"/>
              <a:lstStyle/>
              <a:p>
                <a:endParaRPr lang="pl-PL"/>
              </a:p>
            </p:txBody>
          </p:sp>
          <p:sp>
            <p:nvSpPr>
              <p:cNvPr id="273" name="Line 177">
                <a:extLst>
                  <a:ext uri="{FF2B5EF4-FFF2-40B4-BE49-F238E27FC236}">
                    <a16:creationId xmlns:a16="http://schemas.microsoft.com/office/drawing/2014/main" id="{FC97460F-DE44-4ACD-AEA3-227B9FF1051D}"/>
                  </a:ext>
                </a:extLst>
              </p:cNvPr>
              <p:cNvSpPr>
                <a:spLocks noChangeAspect="1" noChangeShapeType="1"/>
              </p:cNvSpPr>
              <p:nvPr/>
            </p:nvSpPr>
            <p:spPr bwMode="auto">
              <a:xfrm flipV="1">
                <a:off x="4434" y="12561"/>
                <a:ext cx="98" cy="1"/>
              </a:xfrm>
              <a:prstGeom prst="line">
                <a:avLst/>
              </a:prstGeom>
              <a:grp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8000" tIns="10800" rIns="18000" bIns="10800" anchor="ctr"/>
              <a:lstStyle/>
              <a:p>
                <a:endParaRPr lang="pl-PL"/>
              </a:p>
            </p:txBody>
          </p:sp>
        </p:grpSp>
        <p:grpSp>
          <p:nvGrpSpPr>
            <p:cNvPr id="258" name="Group 178">
              <a:extLst>
                <a:ext uri="{FF2B5EF4-FFF2-40B4-BE49-F238E27FC236}">
                  <a16:creationId xmlns:a16="http://schemas.microsoft.com/office/drawing/2014/main" id="{FEC237A7-2A10-4C02-83EF-984DEB7F5869}"/>
                </a:ext>
              </a:extLst>
            </p:cNvPr>
            <p:cNvGrpSpPr>
              <a:grpSpLocks noChangeAspect="1"/>
            </p:cNvGrpSpPr>
            <p:nvPr/>
          </p:nvGrpSpPr>
          <p:grpSpPr bwMode="auto">
            <a:xfrm rot="16200000" flipV="1">
              <a:off x="2713" y="1522"/>
              <a:ext cx="12" cy="82"/>
              <a:chOff x="3132" y="11609"/>
              <a:chExt cx="25" cy="158"/>
            </a:xfrm>
            <a:grpFill/>
          </p:grpSpPr>
          <p:sp>
            <p:nvSpPr>
              <p:cNvPr id="266" name="Line 179">
                <a:extLst>
                  <a:ext uri="{FF2B5EF4-FFF2-40B4-BE49-F238E27FC236}">
                    <a16:creationId xmlns:a16="http://schemas.microsoft.com/office/drawing/2014/main" id="{9A4CAEAA-268D-4B29-926D-B53378CE9F0D}"/>
                  </a:ext>
                </a:extLst>
              </p:cNvPr>
              <p:cNvSpPr>
                <a:spLocks noChangeAspect="1" noChangeShapeType="1"/>
              </p:cNvSpPr>
              <p:nvPr/>
            </p:nvSpPr>
            <p:spPr bwMode="auto">
              <a:xfrm flipV="1">
                <a:off x="3144" y="11609"/>
                <a:ext cx="0" cy="142"/>
              </a:xfrm>
              <a:prstGeom prst="line">
                <a:avLst/>
              </a:prstGeom>
              <a:grpFill/>
              <a:ln w="6350">
                <a:solidFill>
                  <a:schemeClr val="tx1"/>
                </a:solidFill>
                <a:round/>
                <a:headEnd/>
                <a:tailEnd type="stealth" w="sm" len="sm"/>
              </a:ln>
            </p:spPr>
            <p:txBody>
              <a:bodyPr/>
              <a:lstStyle/>
              <a:p>
                <a:endParaRPr lang="pl-PL"/>
              </a:p>
            </p:txBody>
          </p:sp>
          <p:sp>
            <p:nvSpPr>
              <p:cNvPr id="267" name="Oval 180">
                <a:extLst>
                  <a:ext uri="{FF2B5EF4-FFF2-40B4-BE49-F238E27FC236}">
                    <a16:creationId xmlns:a16="http://schemas.microsoft.com/office/drawing/2014/main" id="{809D5B11-7D19-4BDB-9E6C-D96D865AE752}"/>
                  </a:ext>
                </a:extLst>
              </p:cNvPr>
              <p:cNvSpPr>
                <a:spLocks noChangeAspect="1" noChangeArrowheads="1"/>
              </p:cNvSpPr>
              <p:nvPr/>
            </p:nvSpPr>
            <p:spPr bwMode="auto">
              <a:xfrm>
                <a:off x="3132" y="11742"/>
                <a:ext cx="25" cy="25"/>
              </a:xfrm>
              <a:prstGeom prst="ellipse">
                <a:avLst/>
              </a:prstGeom>
              <a:grpFill/>
              <a:ln w="6350">
                <a:solidFill>
                  <a:schemeClr val="tx1"/>
                </a:solidFill>
                <a:round/>
                <a:headEnd/>
                <a:tailEnd/>
              </a:ln>
            </p:spPr>
            <p:txBody>
              <a:bodyPr/>
              <a:lstStyle/>
              <a:p>
                <a:endParaRPr lang="pl-PL"/>
              </a:p>
            </p:txBody>
          </p:sp>
        </p:grpSp>
        <p:sp>
          <p:nvSpPr>
            <p:cNvPr id="259" name="Text Box 181">
              <a:extLst>
                <a:ext uri="{FF2B5EF4-FFF2-40B4-BE49-F238E27FC236}">
                  <a16:creationId xmlns:a16="http://schemas.microsoft.com/office/drawing/2014/main" id="{3C9F1D6C-512B-4FE9-9BF7-A1DB9CB707BC}"/>
                </a:ext>
              </a:extLst>
            </p:cNvPr>
            <p:cNvSpPr txBox="1">
              <a:spLocks noChangeAspect="1" noChangeArrowheads="1"/>
            </p:cNvSpPr>
            <p:nvPr/>
          </p:nvSpPr>
          <p:spPr bwMode="auto">
            <a:xfrm>
              <a:off x="1309" y="1117"/>
              <a:ext cx="187" cy="142"/>
            </a:xfrm>
            <a:prstGeom prst="rect">
              <a:avLst/>
            </a:prstGeom>
            <a:grpFill/>
            <a:ln w="6350">
              <a:solidFill>
                <a:schemeClr val="tx1"/>
              </a:solidFill>
              <a:miter lim="800000"/>
              <a:headEnd/>
              <a:tailEnd/>
            </a:ln>
          </p:spPr>
          <p:txBody>
            <a:bodyPr lIns="18000" tIns="10800" rIns="18000" bIns="10800"/>
            <a:lstStyle/>
            <a:p>
              <a:pPr algn="l" eaLnBrk="1" hangingPunct="1">
                <a:lnSpc>
                  <a:spcPct val="100000"/>
                </a:lnSpc>
              </a:pPr>
              <a:r>
                <a:rPr lang="pl-PL" sz="1200">
                  <a:solidFill>
                    <a:schemeClr val="tx1"/>
                  </a:solidFill>
                  <a:latin typeface="Times New Roman" panose="02020603050405020304" pitchFamily="18" charset="0"/>
                </a:rPr>
                <a:t>ST</a:t>
              </a:r>
              <a:r>
                <a:rPr lang="pl-PL" sz="1200" baseline="-25000">
                  <a:solidFill>
                    <a:schemeClr val="tx1"/>
                  </a:solidFill>
                  <a:latin typeface="Times New Roman" panose="02020603050405020304" pitchFamily="18" charset="0"/>
                </a:rPr>
                <a:t>2</a:t>
              </a:r>
              <a:endParaRPr lang="pl-PL" sz="1200">
                <a:solidFill>
                  <a:schemeClr val="tx1"/>
                </a:solidFill>
                <a:latin typeface="Times New Roman" panose="02020603050405020304" pitchFamily="18" charset="0"/>
              </a:endParaRPr>
            </a:p>
          </p:txBody>
        </p:sp>
        <p:sp>
          <p:nvSpPr>
            <p:cNvPr id="260" name="Text Box 182">
              <a:extLst>
                <a:ext uri="{FF2B5EF4-FFF2-40B4-BE49-F238E27FC236}">
                  <a16:creationId xmlns:a16="http://schemas.microsoft.com/office/drawing/2014/main" id="{CB4B4F68-AB68-4EDF-B0D8-1523AB536512}"/>
                </a:ext>
              </a:extLst>
            </p:cNvPr>
            <p:cNvSpPr txBox="1">
              <a:spLocks noChangeAspect="1" noChangeArrowheads="1"/>
            </p:cNvSpPr>
            <p:nvPr/>
          </p:nvSpPr>
          <p:spPr bwMode="auto">
            <a:xfrm>
              <a:off x="2131" y="2034"/>
              <a:ext cx="170" cy="142"/>
            </a:xfrm>
            <a:prstGeom prst="rect">
              <a:avLst/>
            </a:prstGeom>
            <a:grpFill/>
            <a:ln w="6350">
              <a:solidFill>
                <a:schemeClr val="tx1"/>
              </a:solidFill>
              <a:miter lim="800000"/>
              <a:headEnd/>
              <a:tailEnd/>
            </a:ln>
          </p:spPr>
          <p:txBody>
            <a:bodyPr lIns="18000" tIns="10800" rIns="18000" bIns="10800"/>
            <a:lstStyle/>
            <a:p>
              <a:pPr algn="l" eaLnBrk="1" hangingPunct="1">
                <a:lnSpc>
                  <a:spcPct val="100000"/>
                </a:lnSpc>
              </a:pPr>
              <a:r>
                <a:rPr lang="pl-PL" sz="1200">
                  <a:solidFill>
                    <a:schemeClr val="tx1"/>
                  </a:solidFill>
                  <a:latin typeface="Times New Roman" panose="02020603050405020304" pitchFamily="18" charset="0"/>
                </a:rPr>
                <a:t>ST</a:t>
              </a:r>
              <a:r>
                <a:rPr lang="pl-PL" sz="1200" baseline="-25000">
                  <a:solidFill>
                    <a:schemeClr val="tx1"/>
                  </a:solidFill>
                  <a:latin typeface="Times New Roman" panose="02020603050405020304" pitchFamily="18" charset="0"/>
                </a:rPr>
                <a:t>i</a:t>
              </a:r>
              <a:endParaRPr lang="pl-PL" sz="1200">
                <a:solidFill>
                  <a:schemeClr val="tx1"/>
                </a:solidFill>
                <a:latin typeface="Times New Roman" panose="02020603050405020304" pitchFamily="18" charset="0"/>
              </a:endParaRPr>
            </a:p>
          </p:txBody>
        </p:sp>
        <p:sp>
          <p:nvSpPr>
            <p:cNvPr id="261" name="Text Box 183">
              <a:extLst>
                <a:ext uri="{FF2B5EF4-FFF2-40B4-BE49-F238E27FC236}">
                  <a16:creationId xmlns:a16="http://schemas.microsoft.com/office/drawing/2014/main" id="{54BD30AA-D08F-44C5-842D-AE4315FAC279}"/>
                </a:ext>
              </a:extLst>
            </p:cNvPr>
            <p:cNvSpPr txBox="1">
              <a:spLocks noChangeAspect="1" noChangeArrowheads="1"/>
            </p:cNvSpPr>
            <p:nvPr/>
          </p:nvSpPr>
          <p:spPr bwMode="auto">
            <a:xfrm>
              <a:off x="2686" y="1269"/>
              <a:ext cx="257" cy="142"/>
            </a:xfrm>
            <a:prstGeom prst="rect">
              <a:avLst/>
            </a:prstGeom>
            <a:grpFill/>
            <a:ln w="6350">
              <a:solidFill>
                <a:schemeClr val="tx1"/>
              </a:solidFill>
              <a:miter lim="800000"/>
              <a:headEnd/>
              <a:tailEnd/>
            </a:ln>
          </p:spPr>
          <p:txBody>
            <a:bodyPr lIns="18000" tIns="10800" rIns="18000" bIns="10800"/>
            <a:lstStyle/>
            <a:p>
              <a:pPr algn="l" eaLnBrk="1" hangingPunct="1">
                <a:lnSpc>
                  <a:spcPct val="100000"/>
                </a:lnSpc>
              </a:pPr>
              <a:r>
                <a:rPr lang="pl-PL" sz="1200">
                  <a:solidFill>
                    <a:schemeClr val="tx1"/>
                  </a:solidFill>
                  <a:latin typeface="Times New Roman" panose="02020603050405020304" pitchFamily="18" charset="0"/>
                </a:rPr>
                <a:t>ST</a:t>
              </a:r>
              <a:r>
                <a:rPr lang="pl-PL" sz="1200" baseline="-25000">
                  <a:solidFill>
                    <a:schemeClr val="tx1"/>
                  </a:solidFill>
                  <a:latin typeface="Times New Roman" panose="02020603050405020304" pitchFamily="18" charset="0"/>
                </a:rPr>
                <a:t>n</a:t>
              </a:r>
              <a:endParaRPr lang="pl-PL" sz="1200">
                <a:solidFill>
                  <a:schemeClr val="tx1"/>
                </a:solidFill>
                <a:latin typeface="Times New Roman" panose="02020603050405020304" pitchFamily="18" charset="0"/>
              </a:endParaRPr>
            </a:p>
          </p:txBody>
        </p:sp>
        <p:sp>
          <p:nvSpPr>
            <p:cNvPr id="262" name="Oval 184">
              <a:extLst>
                <a:ext uri="{FF2B5EF4-FFF2-40B4-BE49-F238E27FC236}">
                  <a16:creationId xmlns:a16="http://schemas.microsoft.com/office/drawing/2014/main" id="{6E3C3737-E013-4532-A34D-6CDF397A567F}"/>
                </a:ext>
              </a:extLst>
            </p:cNvPr>
            <p:cNvSpPr>
              <a:spLocks noChangeAspect="1" noChangeArrowheads="1"/>
            </p:cNvSpPr>
            <p:nvPr/>
          </p:nvSpPr>
          <p:spPr bwMode="auto">
            <a:xfrm flipV="1">
              <a:off x="1992" y="1465"/>
              <a:ext cx="12" cy="13"/>
            </a:xfrm>
            <a:prstGeom prst="ellipse">
              <a:avLst/>
            </a:prstGeom>
            <a:grpFill/>
            <a:ln w="6350">
              <a:solidFill>
                <a:schemeClr val="tx1"/>
              </a:solidFill>
              <a:round/>
              <a:headEnd/>
              <a:tailEnd/>
            </a:ln>
          </p:spPr>
          <p:txBody>
            <a:bodyPr/>
            <a:lstStyle/>
            <a:p>
              <a:endParaRPr lang="pl-PL"/>
            </a:p>
          </p:txBody>
        </p:sp>
        <p:sp>
          <p:nvSpPr>
            <p:cNvPr id="263" name="Text Box 185">
              <a:extLst>
                <a:ext uri="{FF2B5EF4-FFF2-40B4-BE49-F238E27FC236}">
                  <a16:creationId xmlns:a16="http://schemas.microsoft.com/office/drawing/2014/main" id="{D5CE63E9-20B7-475A-988D-27F82F2EF435}"/>
                </a:ext>
              </a:extLst>
            </p:cNvPr>
            <p:cNvSpPr txBox="1">
              <a:spLocks noChangeAspect="1" noChangeArrowheads="1"/>
            </p:cNvSpPr>
            <p:nvPr/>
          </p:nvSpPr>
          <p:spPr bwMode="auto">
            <a:xfrm>
              <a:off x="472" y="672"/>
              <a:ext cx="233" cy="150"/>
            </a:xfrm>
            <a:prstGeom prst="rect">
              <a:avLst/>
            </a:prstGeom>
            <a:grpFill/>
            <a:ln w="6350">
              <a:solidFill>
                <a:schemeClr val="tx1"/>
              </a:solidFill>
              <a:miter lim="800000"/>
              <a:headEnd/>
              <a:tailEnd/>
            </a:ln>
          </p:spPr>
          <p:txBody>
            <a:bodyPr lIns="18000" tIns="10800" rIns="18000" bIns="10800"/>
            <a:lstStyle/>
            <a:p>
              <a:pPr eaLnBrk="1" hangingPunct="1">
                <a:lnSpc>
                  <a:spcPct val="100000"/>
                </a:lnSpc>
              </a:pPr>
              <a:r>
                <a:rPr lang="pl-PL" sz="1200">
                  <a:solidFill>
                    <a:schemeClr val="tx1"/>
                  </a:solidFill>
                  <a:latin typeface="Times New Roman" panose="02020603050405020304" pitchFamily="18" charset="0"/>
                </a:rPr>
                <a:t>SN</a:t>
              </a:r>
            </a:p>
          </p:txBody>
        </p:sp>
        <p:sp>
          <p:nvSpPr>
            <p:cNvPr id="264" name="Text Box 186">
              <a:extLst>
                <a:ext uri="{FF2B5EF4-FFF2-40B4-BE49-F238E27FC236}">
                  <a16:creationId xmlns:a16="http://schemas.microsoft.com/office/drawing/2014/main" id="{083F3D32-AF4F-4892-B3A7-837C17087C18}"/>
                </a:ext>
              </a:extLst>
            </p:cNvPr>
            <p:cNvSpPr txBox="1">
              <a:spLocks noChangeAspect="1" noChangeArrowheads="1"/>
            </p:cNvSpPr>
            <p:nvPr/>
          </p:nvSpPr>
          <p:spPr bwMode="auto">
            <a:xfrm>
              <a:off x="107" y="1164"/>
              <a:ext cx="381" cy="118"/>
            </a:xfrm>
            <a:prstGeom prst="rect">
              <a:avLst/>
            </a:prstGeom>
            <a:grpFill/>
            <a:ln w="6350">
              <a:solidFill>
                <a:schemeClr val="tx1"/>
              </a:solidFill>
              <a:miter lim="800000"/>
              <a:headEnd/>
              <a:tailEnd/>
            </a:ln>
          </p:spPr>
          <p:txBody>
            <a:bodyPr lIns="18000" tIns="10800" rIns="18000" bIns="10800"/>
            <a:lstStyle/>
            <a:p>
              <a:pPr eaLnBrk="1" hangingPunct="1">
                <a:lnSpc>
                  <a:spcPct val="100000"/>
                </a:lnSpc>
              </a:pPr>
              <a:r>
                <a:rPr lang="pl-PL" sz="1200">
                  <a:solidFill>
                    <a:schemeClr val="tx1"/>
                  </a:solidFill>
                  <a:latin typeface="Times New Roman" panose="02020603050405020304" pitchFamily="18" charset="0"/>
                </a:rPr>
                <a:t>110</a:t>
              </a:r>
              <a:r>
                <a:rPr lang="pl-PL" sz="1200" i="1">
                  <a:solidFill>
                    <a:schemeClr val="tx1"/>
                  </a:solidFill>
                  <a:latin typeface="Times New Roman" panose="02020603050405020304" pitchFamily="18" charset="0"/>
                </a:rPr>
                <a:t> </a:t>
              </a:r>
              <a:r>
                <a:rPr lang="pl-PL" sz="1200">
                  <a:solidFill>
                    <a:schemeClr val="tx1"/>
                  </a:solidFill>
                  <a:latin typeface="Times New Roman" panose="02020603050405020304" pitchFamily="18" charset="0"/>
                </a:rPr>
                <a:t>kV</a:t>
              </a:r>
            </a:p>
          </p:txBody>
        </p:sp>
        <p:sp>
          <p:nvSpPr>
            <p:cNvPr id="265" name="Text Box 187">
              <a:extLst>
                <a:ext uri="{FF2B5EF4-FFF2-40B4-BE49-F238E27FC236}">
                  <a16:creationId xmlns:a16="http://schemas.microsoft.com/office/drawing/2014/main" id="{9B5A7848-6C14-4A49-BBF4-93ED7E09FFC4}"/>
                </a:ext>
              </a:extLst>
            </p:cNvPr>
            <p:cNvSpPr txBox="1">
              <a:spLocks noChangeAspect="1" noChangeArrowheads="1"/>
            </p:cNvSpPr>
            <p:nvPr/>
          </p:nvSpPr>
          <p:spPr bwMode="auto">
            <a:xfrm>
              <a:off x="1235" y="1943"/>
              <a:ext cx="134" cy="142"/>
            </a:xfrm>
            <a:prstGeom prst="rect">
              <a:avLst/>
            </a:prstGeom>
            <a:grpFill/>
            <a:ln w="6350">
              <a:solidFill>
                <a:schemeClr val="tx1"/>
              </a:solidFill>
              <a:miter lim="800000"/>
              <a:headEnd/>
              <a:tailEnd/>
            </a:ln>
          </p:spPr>
          <p:txBody>
            <a:bodyPr lIns="18000" tIns="10800" rIns="18000" bIns="10800"/>
            <a:lstStyle/>
            <a:p>
              <a:pPr algn="l" eaLnBrk="1" hangingPunct="1">
                <a:lnSpc>
                  <a:spcPct val="100000"/>
                </a:lnSpc>
              </a:pPr>
              <a:r>
                <a:rPr lang="pl-PL" sz="1200">
                  <a:solidFill>
                    <a:schemeClr val="tx1"/>
                  </a:solidFill>
                  <a:latin typeface="Times New Roman" panose="02020603050405020304" pitchFamily="18" charset="0"/>
                </a:rPr>
                <a:t>nn</a:t>
              </a:r>
            </a:p>
          </p:txBody>
        </p:sp>
      </p:grpSp>
      <p:grpSp>
        <p:nvGrpSpPr>
          <p:cNvPr id="290" name="Group 3">
            <a:extLst>
              <a:ext uri="{FF2B5EF4-FFF2-40B4-BE49-F238E27FC236}">
                <a16:creationId xmlns:a16="http://schemas.microsoft.com/office/drawing/2014/main" id="{C331AAC8-7F93-4D32-BEDB-A574FC36E962}"/>
              </a:ext>
            </a:extLst>
          </p:cNvPr>
          <p:cNvGrpSpPr>
            <a:grpSpLocks/>
          </p:cNvGrpSpPr>
          <p:nvPr/>
        </p:nvGrpSpPr>
        <p:grpSpPr bwMode="auto">
          <a:xfrm>
            <a:off x="7124391" y="1601665"/>
            <a:ext cx="3797300" cy="1190625"/>
            <a:chOff x="208" y="518"/>
            <a:chExt cx="2392" cy="750"/>
          </a:xfrm>
        </p:grpSpPr>
        <p:sp>
          <p:nvSpPr>
            <p:cNvPr id="291" name="Text Box 4">
              <a:extLst>
                <a:ext uri="{FF2B5EF4-FFF2-40B4-BE49-F238E27FC236}">
                  <a16:creationId xmlns:a16="http://schemas.microsoft.com/office/drawing/2014/main" id="{71AE4A79-2F47-4763-AA8D-AA5278875912}"/>
                </a:ext>
              </a:extLst>
            </p:cNvPr>
            <p:cNvSpPr txBox="1">
              <a:spLocks noChangeAspect="1" noChangeArrowheads="1"/>
            </p:cNvSpPr>
            <p:nvPr/>
          </p:nvSpPr>
          <p:spPr bwMode="auto">
            <a:xfrm>
              <a:off x="1243" y="621"/>
              <a:ext cx="882" cy="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eaLnBrk="1" hangingPunct="1">
                <a:lnSpc>
                  <a:spcPct val="100000"/>
                </a:lnSpc>
                <a:spcBef>
                  <a:spcPct val="50000"/>
                </a:spcBef>
              </a:pPr>
              <a:r>
                <a:rPr lang="pl-PL" sz="1400">
                  <a:solidFill>
                    <a:schemeClr val="tx1"/>
                  </a:solidFill>
                  <a:latin typeface="Times New Roman" panose="02020603050405020304" pitchFamily="18" charset="0"/>
                </a:rPr>
                <a:t>linia nn</a:t>
              </a:r>
              <a:endParaRPr lang="pl-PL" sz="1400" baseline="-25000">
                <a:solidFill>
                  <a:schemeClr val="tx1"/>
                </a:solidFill>
                <a:latin typeface="Times New Roman" panose="02020603050405020304" pitchFamily="18" charset="0"/>
              </a:endParaRPr>
            </a:p>
          </p:txBody>
        </p:sp>
        <p:grpSp>
          <p:nvGrpSpPr>
            <p:cNvPr id="292" name="Group 5">
              <a:extLst>
                <a:ext uri="{FF2B5EF4-FFF2-40B4-BE49-F238E27FC236}">
                  <a16:creationId xmlns:a16="http://schemas.microsoft.com/office/drawing/2014/main" id="{A1E3BDD0-FFE3-4EC0-8E43-986DB34BEBE0}"/>
                </a:ext>
              </a:extLst>
            </p:cNvPr>
            <p:cNvGrpSpPr>
              <a:grpSpLocks/>
            </p:cNvGrpSpPr>
            <p:nvPr/>
          </p:nvGrpSpPr>
          <p:grpSpPr bwMode="auto">
            <a:xfrm>
              <a:off x="361" y="733"/>
              <a:ext cx="745" cy="207"/>
              <a:chOff x="361" y="733"/>
              <a:chExt cx="745" cy="207"/>
            </a:xfrm>
          </p:grpSpPr>
          <p:grpSp>
            <p:nvGrpSpPr>
              <p:cNvPr id="298" name="Group 6">
                <a:extLst>
                  <a:ext uri="{FF2B5EF4-FFF2-40B4-BE49-F238E27FC236}">
                    <a16:creationId xmlns:a16="http://schemas.microsoft.com/office/drawing/2014/main" id="{83F09321-5CA5-4EC2-AAD9-29B2C50A2444}"/>
                  </a:ext>
                </a:extLst>
              </p:cNvPr>
              <p:cNvGrpSpPr>
                <a:grpSpLocks noChangeAspect="1"/>
              </p:cNvGrpSpPr>
              <p:nvPr/>
            </p:nvGrpSpPr>
            <p:grpSpPr bwMode="auto">
              <a:xfrm>
                <a:off x="548" y="735"/>
                <a:ext cx="342" cy="203"/>
                <a:chOff x="767" y="2476"/>
                <a:chExt cx="213" cy="127"/>
              </a:xfrm>
            </p:grpSpPr>
            <p:sp>
              <p:nvSpPr>
                <p:cNvPr id="305" name="Oval 7">
                  <a:extLst>
                    <a:ext uri="{FF2B5EF4-FFF2-40B4-BE49-F238E27FC236}">
                      <a16:creationId xmlns:a16="http://schemas.microsoft.com/office/drawing/2014/main" id="{6C4F41C3-322B-4052-AF66-149644716331}"/>
                    </a:ext>
                  </a:extLst>
                </p:cNvPr>
                <p:cNvSpPr>
                  <a:spLocks noChangeAspect="1" noChangeArrowheads="1"/>
                </p:cNvSpPr>
                <p:nvPr/>
              </p:nvSpPr>
              <p:spPr bwMode="auto">
                <a:xfrm>
                  <a:off x="853" y="2476"/>
                  <a:ext cx="127" cy="127"/>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306" name="Oval 8">
                  <a:extLst>
                    <a:ext uri="{FF2B5EF4-FFF2-40B4-BE49-F238E27FC236}">
                      <a16:creationId xmlns:a16="http://schemas.microsoft.com/office/drawing/2014/main" id="{E000009F-F7E7-423D-8158-C501BDECB2EA}"/>
                    </a:ext>
                  </a:extLst>
                </p:cNvPr>
                <p:cNvSpPr>
                  <a:spLocks noChangeAspect="1" noChangeArrowheads="1"/>
                </p:cNvSpPr>
                <p:nvPr/>
              </p:nvSpPr>
              <p:spPr bwMode="auto">
                <a:xfrm>
                  <a:off x="767" y="2476"/>
                  <a:ext cx="127" cy="127"/>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grpSp>
          <p:sp>
            <p:nvSpPr>
              <p:cNvPr id="299" name="Line 9">
                <a:extLst>
                  <a:ext uri="{FF2B5EF4-FFF2-40B4-BE49-F238E27FC236}">
                    <a16:creationId xmlns:a16="http://schemas.microsoft.com/office/drawing/2014/main" id="{FFAE1D5C-30BA-434F-BC29-80820E3C10C2}"/>
                  </a:ext>
                </a:extLst>
              </p:cNvPr>
              <p:cNvSpPr>
                <a:spLocks noChangeAspect="1" noChangeShapeType="1"/>
              </p:cNvSpPr>
              <p:nvPr/>
            </p:nvSpPr>
            <p:spPr bwMode="auto">
              <a:xfrm>
                <a:off x="375" y="837"/>
                <a:ext cx="16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00" name="Line 10">
                <a:extLst>
                  <a:ext uri="{FF2B5EF4-FFF2-40B4-BE49-F238E27FC236}">
                    <a16:creationId xmlns:a16="http://schemas.microsoft.com/office/drawing/2014/main" id="{ADE67B7C-AE3E-4EC5-9B60-1121DE6466A4}"/>
                  </a:ext>
                </a:extLst>
              </p:cNvPr>
              <p:cNvSpPr>
                <a:spLocks noChangeAspect="1" noChangeShapeType="1"/>
              </p:cNvSpPr>
              <p:nvPr/>
            </p:nvSpPr>
            <p:spPr bwMode="auto">
              <a:xfrm>
                <a:off x="890" y="837"/>
                <a:ext cx="20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01" name="Oval 11">
                <a:extLst>
                  <a:ext uri="{FF2B5EF4-FFF2-40B4-BE49-F238E27FC236}">
                    <a16:creationId xmlns:a16="http://schemas.microsoft.com/office/drawing/2014/main" id="{78C72DF0-6EA3-42B3-94F4-8FA5ABFAC8FA}"/>
                  </a:ext>
                </a:extLst>
              </p:cNvPr>
              <p:cNvSpPr>
                <a:spLocks noChangeAspect="1" noChangeArrowheads="1"/>
              </p:cNvSpPr>
              <p:nvPr/>
            </p:nvSpPr>
            <p:spPr bwMode="auto">
              <a:xfrm>
                <a:off x="361" y="825"/>
                <a:ext cx="25" cy="25"/>
              </a:xfrm>
              <a:prstGeom prst="ellipse">
                <a:avLst/>
              </a:prstGeom>
              <a:solidFill>
                <a:srgbClr val="0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302" name="Oval 12">
                <a:extLst>
                  <a:ext uri="{FF2B5EF4-FFF2-40B4-BE49-F238E27FC236}">
                    <a16:creationId xmlns:a16="http://schemas.microsoft.com/office/drawing/2014/main" id="{1FBACCEF-433D-47F4-BD55-55EE4D623915}"/>
                  </a:ext>
                </a:extLst>
              </p:cNvPr>
              <p:cNvSpPr>
                <a:spLocks noChangeAspect="1" noChangeArrowheads="1"/>
              </p:cNvSpPr>
              <p:nvPr/>
            </p:nvSpPr>
            <p:spPr bwMode="auto">
              <a:xfrm>
                <a:off x="1081" y="825"/>
                <a:ext cx="25" cy="25"/>
              </a:xfrm>
              <a:prstGeom prst="ellipse">
                <a:avLst/>
              </a:prstGeom>
              <a:solidFill>
                <a:srgbClr val="0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303" name="Line 13">
                <a:extLst>
                  <a:ext uri="{FF2B5EF4-FFF2-40B4-BE49-F238E27FC236}">
                    <a16:creationId xmlns:a16="http://schemas.microsoft.com/office/drawing/2014/main" id="{1E6CA59D-6F74-4A73-BF62-536332A8BD9C}"/>
                  </a:ext>
                </a:extLst>
              </p:cNvPr>
              <p:cNvSpPr>
                <a:spLocks noChangeAspect="1" noChangeShapeType="1"/>
              </p:cNvSpPr>
              <p:nvPr/>
            </p:nvSpPr>
            <p:spPr bwMode="auto">
              <a:xfrm>
                <a:off x="1095" y="733"/>
                <a:ext cx="0" cy="20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04" name="Line 14">
                <a:extLst>
                  <a:ext uri="{FF2B5EF4-FFF2-40B4-BE49-F238E27FC236}">
                    <a16:creationId xmlns:a16="http://schemas.microsoft.com/office/drawing/2014/main" id="{79B05822-CB32-4932-927A-D7126422DA94}"/>
                  </a:ext>
                </a:extLst>
              </p:cNvPr>
              <p:cNvSpPr>
                <a:spLocks noChangeAspect="1" noChangeShapeType="1"/>
              </p:cNvSpPr>
              <p:nvPr/>
            </p:nvSpPr>
            <p:spPr bwMode="auto">
              <a:xfrm>
                <a:off x="375" y="735"/>
                <a:ext cx="0" cy="20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grpSp>
        <p:sp>
          <p:nvSpPr>
            <p:cNvPr id="293" name="Line 15">
              <a:extLst>
                <a:ext uri="{FF2B5EF4-FFF2-40B4-BE49-F238E27FC236}">
                  <a16:creationId xmlns:a16="http://schemas.microsoft.com/office/drawing/2014/main" id="{AF46085B-A75F-4F87-A831-86839554605E}"/>
                </a:ext>
              </a:extLst>
            </p:cNvPr>
            <p:cNvSpPr>
              <a:spLocks noChangeAspect="1" noChangeShapeType="1"/>
            </p:cNvSpPr>
            <p:nvPr/>
          </p:nvSpPr>
          <p:spPr bwMode="auto">
            <a:xfrm>
              <a:off x="1086" y="837"/>
              <a:ext cx="1154"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294" name="Line 16">
              <a:extLst>
                <a:ext uri="{FF2B5EF4-FFF2-40B4-BE49-F238E27FC236}">
                  <a16:creationId xmlns:a16="http://schemas.microsoft.com/office/drawing/2014/main" id="{3FB12CBB-B1CF-4754-A4F7-16C167AB7A49}"/>
                </a:ext>
              </a:extLst>
            </p:cNvPr>
            <p:cNvSpPr>
              <a:spLocks noChangeAspect="1" noChangeShapeType="1"/>
            </p:cNvSpPr>
            <p:nvPr/>
          </p:nvSpPr>
          <p:spPr bwMode="auto">
            <a:xfrm>
              <a:off x="2238" y="838"/>
              <a:ext cx="2" cy="264"/>
            </a:xfrm>
            <a:prstGeom prst="line">
              <a:avLst/>
            </a:prstGeom>
            <a:noFill/>
            <a:ln w="19050">
              <a:solidFill>
                <a:schemeClr val="tx1"/>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295" name="Text Box 17">
              <a:extLst>
                <a:ext uri="{FF2B5EF4-FFF2-40B4-BE49-F238E27FC236}">
                  <a16:creationId xmlns:a16="http://schemas.microsoft.com/office/drawing/2014/main" id="{BDB8588B-9E16-421F-9C94-F0DB5B5AB8AD}"/>
                </a:ext>
              </a:extLst>
            </p:cNvPr>
            <p:cNvSpPr txBox="1">
              <a:spLocks noChangeAspect="1" noChangeArrowheads="1"/>
            </p:cNvSpPr>
            <p:nvPr/>
          </p:nvSpPr>
          <p:spPr bwMode="auto">
            <a:xfrm>
              <a:off x="948" y="518"/>
              <a:ext cx="286" cy="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eaLnBrk="1" hangingPunct="1">
                <a:lnSpc>
                  <a:spcPct val="100000"/>
                </a:lnSpc>
                <a:spcBef>
                  <a:spcPct val="50000"/>
                </a:spcBef>
              </a:pPr>
              <a:r>
                <a:rPr lang="pl-PL" sz="1400">
                  <a:solidFill>
                    <a:schemeClr val="tx1"/>
                  </a:solidFill>
                  <a:latin typeface="Times New Roman" panose="02020603050405020304" pitchFamily="18" charset="0"/>
                </a:rPr>
                <a:t>nn</a:t>
              </a:r>
              <a:endParaRPr lang="pl-PL" sz="1400" baseline="-25000">
                <a:solidFill>
                  <a:schemeClr val="tx1"/>
                </a:solidFill>
                <a:latin typeface="Times New Roman" panose="02020603050405020304" pitchFamily="18" charset="0"/>
              </a:endParaRPr>
            </a:p>
          </p:txBody>
        </p:sp>
        <p:sp>
          <p:nvSpPr>
            <p:cNvPr id="296" name="Text Box 18">
              <a:extLst>
                <a:ext uri="{FF2B5EF4-FFF2-40B4-BE49-F238E27FC236}">
                  <a16:creationId xmlns:a16="http://schemas.microsoft.com/office/drawing/2014/main" id="{40969F31-243F-4F1D-9921-15DE4E4D60F9}"/>
                </a:ext>
              </a:extLst>
            </p:cNvPr>
            <p:cNvSpPr txBox="1">
              <a:spLocks noChangeAspect="1" noChangeArrowheads="1"/>
            </p:cNvSpPr>
            <p:nvPr/>
          </p:nvSpPr>
          <p:spPr bwMode="auto">
            <a:xfrm>
              <a:off x="208" y="518"/>
              <a:ext cx="333" cy="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eaLnBrk="1" hangingPunct="1">
                <a:lnSpc>
                  <a:spcPct val="100000"/>
                </a:lnSpc>
                <a:spcBef>
                  <a:spcPct val="50000"/>
                </a:spcBef>
              </a:pPr>
              <a:r>
                <a:rPr lang="pl-PL" sz="1400">
                  <a:solidFill>
                    <a:schemeClr val="tx1"/>
                  </a:solidFill>
                  <a:latin typeface="Times New Roman" panose="02020603050405020304" pitchFamily="18" charset="0"/>
                </a:rPr>
                <a:t>SN</a:t>
              </a:r>
              <a:endParaRPr lang="pl-PL" sz="1400" baseline="-25000">
                <a:solidFill>
                  <a:schemeClr val="tx1"/>
                </a:solidFill>
                <a:latin typeface="Times New Roman" panose="02020603050405020304" pitchFamily="18" charset="0"/>
              </a:endParaRPr>
            </a:p>
          </p:txBody>
        </p:sp>
        <p:sp>
          <p:nvSpPr>
            <p:cNvPr id="297" name="Text Box 19">
              <a:extLst>
                <a:ext uri="{FF2B5EF4-FFF2-40B4-BE49-F238E27FC236}">
                  <a16:creationId xmlns:a16="http://schemas.microsoft.com/office/drawing/2014/main" id="{95C37968-9CE4-43B7-8EC5-905EBEFFAEF2}"/>
                </a:ext>
              </a:extLst>
            </p:cNvPr>
            <p:cNvSpPr txBox="1">
              <a:spLocks noChangeAspect="1" noChangeArrowheads="1"/>
            </p:cNvSpPr>
            <p:nvPr/>
          </p:nvSpPr>
          <p:spPr bwMode="auto">
            <a:xfrm>
              <a:off x="1880" y="1120"/>
              <a:ext cx="720" cy="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eaLnBrk="1" hangingPunct="1">
                <a:lnSpc>
                  <a:spcPct val="100000"/>
                </a:lnSpc>
                <a:spcBef>
                  <a:spcPct val="50000"/>
                </a:spcBef>
              </a:pPr>
              <a:r>
                <a:rPr lang="pl-PL" sz="1400">
                  <a:solidFill>
                    <a:schemeClr val="tx1"/>
                  </a:solidFill>
                  <a:latin typeface="Times New Roman" panose="02020603050405020304" pitchFamily="18" charset="0"/>
                </a:rPr>
                <a:t>odbiór</a:t>
              </a:r>
              <a:endParaRPr lang="pl-PL" sz="1400" baseline="-25000">
                <a:solidFill>
                  <a:schemeClr val="tx1"/>
                </a:solidFill>
                <a:latin typeface="Times New Roman" panose="02020603050405020304" pitchFamily="18" charset="0"/>
              </a:endParaRPr>
            </a:p>
          </p:txBody>
        </p:sp>
      </p:grpSp>
      <p:sp>
        <p:nvSpPr>
          <p:cNvPr id="307" name="Text Box 20">
            <a:extLst>
              <a:ext uri="{FF2B5EF4-FFF2-40B4-BE49-F238E27FC236}">
                <a16:creationId xmlns:a16="http://schemas.microsoft.com/office/drawing/2014/main" id="{4867FD7B-249A-4C12-AB86-782C29831C9B}"/>
              </a:ext>
            </a:extLst>
          </p:cNvPr>
          <p:cNvSpPr txBox="1">
            <a:spLocks noChangeArrowheads="1"/>
          </p:cNvSpPr>
          <p:nvPr/>
        </p:nvSpPr>
        <p:spPr bwMode="auto">
          <a:xfrm>
            <a:off x="7082471" y="3245510"/>
            <a:ext cx="39417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lvl1pPr marL="715963" indent="-715963" algn="l">
              <a:defRPr sz="2400">
                <a:solidFill>
                  <a:schemeClr val="tx1"/>
                </a:solidFill>
                <a:latin typeface="Stencil" pitchFamily="82" charset="0"/>
                <a:cs typeface="Arial" panose="020B0604020202020204" pitchFamily="34" charset="0"/>
              </a:defRPr>
            </a:lvl1pPr>
            <a:lvl2pPr marL="982663" algn="l">
              <a:defRPr sz="2400">
                <a:solidFill>
                  <a:schemeClr val="tx1"/>
                </a:solidFill>
                <a:latin typeface="Stencil" pitchFamily="82" charset="0"/>
                <a:cs typeface="Arial" panose="020B0604020202020204" pitchFamily="34" charset="0"/>
              </a:defRPr>
            </a:lvl2pPr>
            <a:lvl3pPr marL="1162050" algn="l">
              <a:defRPr sz="2400">
                <a:solidFill>
                  <a:schemeClr val="tx1"/>
                </a:solidFill>
                <a:latin typeface="Stencil" pitchFamily="82" charset="0"/>
                <a:cs typeface="Arial" panose="020B0604020202020204" pitchFamily="34" charset="0"/>
              </a:defRPr>
            </a:lvl3pPr>
            <a:lvl4pPr algn="l">
              <a:defRPr sz="2400">
                <a:solidFill>
                  <a:schemeClr val="tx1"/>
                </a:solidFill>
                <a:latin typeface="Stencil" pitchFamily="82" charset="0"/>
                <a:cs typeface="Arial" panose="020B0604020202020204" pitchFamily="34" charset="0"/>
              </a:defRPr>
            </a:lvl4pPr>
            <a:lvl5pPr algn="l">
              <a:defRPr sz="2400">
                <a:solidFill>
                  <a:schemeClr val="tx1"/>
                </a:solidFill>
                <a:latin typeface="Stencil" pitchFamily="82" charset="0"/>
                <a:cs typeface="Arial" panose="020B0604020202020204" pitchFamily="34" charset="0"/>
              </a:defRPr>
            </a:lvl5pPr>
            <a:lvl6pPr eaLnBrk="0" fontAlgn="base" hangingPunct="0">
              <a:spcBef>
                <a:spcPct val="0"/>
              </a:spcBef>
              <a:spcAft>
                <a:spcPct val="0"/>
              </a:spcAft>
              <a:defRPr sz="2400">
                <a:solidFill>
                  <a:schemeClr val="tx1"/>
                </a:solidFill>
                <a:latin typeface="Stencil" pitchFamily="82" charset="0"/>
                <a:cs typeface="Arial" panose="020B0604020202020204" pitchFamily="34" charset="0"/>
              </a:defRPr>
            </a:lvl6pPr>
            <a:lvl7pPr eaLnBrk="0" fontAlgn="base" hangingPunct="0">
              <a:spcBef>
                <a:spcPct val="0"/>
              </a:spcBef>
              <a:spcAft>
                <a:spcPct val="0"/>
              </a:spcAft>
              <a:defRPr sz="2400">
                <a:solidFill>
                  <a:schemeClr val="tx1"/>
                </a:solidFill>
                <a:latin typeface="Stencil" pitchFamily="82" charset="0"/>
                <a:cs typeface="Arial" panose="020B0604020202020204" pitchFamily="34" charset="0"/>
              </a:defRPr>
            </a:lvl7pPr>
            <a:lvl8pPr eaLnBrk="0" fontAlgn="base" hangingPunct="0">
              <a:spcBef>
                <a:spcPct val="0"/>
              </a:spcBef>
              <a:spcAft>
                <a:spcPct val="0"/>
              </a:spcAft>
              <a:defRPr sz="2400">
                <a:solidFill>
                  <a:schemeClr val="tx1"/>
                </a:solidFill>
                <a:latin typeface="Stencil" pitchFamily="82" charset="0"/>
                <a:cs typeface="Arial" panose="020B0604020202020204" pitchFamily="34" charset="0"/>
              </a:defRPr>
            </a:lvl8pPr>
            <a:lvl9pPr eaLnBrk="0" fontAlgn="base" hangingPunct="0">
              <a:spcBef>
                <a:spcPct val="0"/>
              </a:spcBef>
              <a:spcAft>
                <a:spcPct val="0"/>
              </a:spcAft>
              <a:defRPr sz="2400">
                <a:solidFill>
                  <a:schemeClr val="tx1"/>
                </a:solidFill>
                <a:latin typeface="Stencil" pitchFamily="82" charset="0"/>
                <a:cs typeface="Arial" panose="020B0604020202020204" pitchFamily="34" charset="0"/>
              </a:defRPr>
            </a:lvl9pPr>
          </a:lstStyle>
          <a:p>
            <a:pPr eaLnBrk="1" hangingPunct="1">
              <a:lnSpc>
                <a:spcPct val="100000"/>
              </a:lnSpc>
              <a:spcBef>
                <a:spcPct val="50000"/>
              </a:spcBef>
            </a:pPr>
            <a:r>
              <a:rPr lang="pl-PL" sz="1600" dirty="0">
                <a:latin typeface="Tahoma" panose="020B0604030504040204" pitchFamily="34" charset="0"/>
              </a:rPr>
              <a:t>Układ promieniowy </a:t>
            </a:r>
            <a:r>
              <a:rPr lang="pl-PL" sz="1600" dirty="0" err="1">
                <a:latin typeface="Tahoma" panose="020B0604030504040204" pitchFamily="34" charset="0"/>
              </a:rPr>
              <a:t>nn</a:t>
            </a:r>
            <a:r>
              <a:rPr lang="pl-PL" sz="1600" dirty="0">
                <a:latin typeface="Tahoma" panose="020B0604030504040204" pitchFamily="34" charset="0"/>
              </a:rPr>
              <a:t> z jednym odbiorem na końcu linii.</a:t>
            </a:r>
          </a:p>
        </p:txBody>
      </p:sp>
      <p:grpSp>
        <p:nvGrpSpPr>
          <p:cNvPr id="308" name="Group 21">
            <a:extLst>
              <a:ext uri="{FF2B5EF4-FFF2-40B4-BE49-F238E27FC236}">
                <a16:creationId xmlns:a16="http://schemas.microsoft.com/office/drawing/2014/main" id="{2453BE3D-AB4A-402B-B01D-A3BCC5B3D739}"/>
              </a:ext>
            </a:extLst>
          </p:cNvPr>
          <p:cNvGrpSpPr>
            <a:grpSpLocks/>
          </p:cNvGrpSpPr>
          <p:nvPr/>
        </p:nvGrpSpPr>
        <p:grpSpPr bwMode="auto">
          <a:xfrm>
            <a:off x="6428421" y="4101172"/>
            <a:ext cx="4740275" cy="1166813"/>
            <a:chOff x="2602" y="593"/>
            <a:chExt cx="2986" cy="735"/>
          </a:xfrm>
        </p:grpSpPr>
        <p:grpSp>
          <p:nvGrpSpPr>
            <p:cNvPr id="309" name="Group 22">
              <a:extLst>
                <a:ext uri="{FF2B5EF4-FFF2-40B4-BE49-F238E27FC236}">
                  <a16:creationId xmlns:a16="http://schemas.microsoft.com/office/drawing/2014/main" id="{2415E6E6-67EC-4E06-A072-B328B8E2EB19}"/>
                </a:ext>
              </a:extLst>
            </p:cNvPr>
            <p:cNvGrpSpPr>
              <a:grpSpLocks/>
            </p:cNvGrpSpPr>
            <p:nvPr/>
          </p:nvGrpSpPr>
          <p:grpSpPr bwMode="auto">
            <a:xfrm>
              <a:off x="2760" y="795"/>
              <a:ext cx="2828" cy="317"/>
              <a:chOff x="2760" y="795"/>
              <a:chExt cx="2828" cy="317"/>
            </a:xfrm>
          </p:grpSpPr>
          <p:grpSp>
            <p:nvGrpSpPr>
              <p:cNvPr id="314" name="Group 23">
                <a:extLst>
                  <a:ext uri="{FF2B5EF4-FFF2-40B4-BE49-F238E27FC236}">
                    <a16:creationId xmlns:a16="http://schemas.microsoft.com/office/drawing/2014/main" id="{6487EE99-35D3-4491-B12E-5A259CE710B4}"/>
                  </a:ext>
                </a:extLst>
              </p:cNvPr>
              <p:cNvGrpSpPr>
                <a:grpSpLocks noChangeAspect="1"/>
              </p:cNvGrpSpPr>
              <p:nvPr/>
            </p:nvGrpSpPr>
            <p:grpSpPr bwMode="auto">
              <a:xfrm>
                <a:off x="2947" y="797"/>
                <a:ext cx="341" cy="203"/>
                <a:chOff x="767" y="2476"/>
                <a:chExt cx="213" cy="127"/>
              </a:xfrm>
            </p:grpSpPr>
            <p:sp>
              <p:nvSpPr>
                <p:cNvPr id="331" name="Oval 24">
                  <a:extLst>
                    <a:ext uri="{FF2B5EF4-FFF2-40B4-BE49-F238E27FC236}">
                      <a16:creationId xmlns:a16="http://schemas.microsoft.com/office/drawing/2014/main" id="{87706998-5A2C-4286-A236-0DDA80806A4A}"/>
                    </a:ext>
                  </a:extLst>
                </p:cNvPr>
                <p:cNvSpPr>
                  <a:spLocks noChangeAspect="1" noChangeArrowheads="1"/>
                </p:cNvSpPr>
                <p:nvPr/>
              </p:nvSpPr>
              <p:spPr bwMode="auto">
                <a:xfrm>
                  <a:off x="853" y="2476"/>
                  <a:ext cx="127" cy="127"/>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332" name="Oval 25">
                  <a:extLst>
                    <a:ext uri="{FF2B5EF4-FFF2-40B4-BE49-F238E27FC236}">
                      <a16:creationId xmlns:a16="http://schemas.microsoft.com/office/drawing/2014/main" id="{AE68C79C-F7D0-4393-B5E0-BBB1C740823E}"/>
                    </a:ext>
                  </a:extLst>
                </p:cNvPr>
                <p:cNvSpPr>
                  <a:spLocks noChangeAspect="1" noChangeArrowheads="1"/>
                </p:cNvSpPr>
                <p:nvPr/>
              </p:nvSpPr>
              <p:spPr bwMode="auto">
                <a:xfrm>
                  <a:off x="767" y="2476"/>
                  <a:ext cx="127" cy="127"/>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grpSp>
          <p:sp>
            <p:nvSpPr>
              <p:cNvPr id="315" name="Line 26">
                <a:extLst>
                  <a:ext uri="{FF2B5EF4-FFF2-40B4-BE49-F238E27FC236}">
                    <a16:creationId xmlns:a16="http://schemas.microsoft.com/office/drawing/2014/main" id="{A46C8B38-E7A5-46D0-8BB0-29542FEB65BD}"/>
                  </a:ext>
                </a:extLst>
              </p:cNvPr>
              <p:cNvSpPr>
                <a:spLocks noChangeAspect="1" noChangeShapeType="1"/>
              </p:cNvSpPr>
              <p:nvPr/>
            </p:nvSpPr>
            <p:spPr bwMode="auto">
              <a:xfrm>
                <a:off x="2773" y="899"/>
                <a:ext cx="16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16" name="Line 27">
                <a:extLst>
                  <a:ext uri="{FF2B5EF4-FFF2-40B4-BE49-F238E27FC236}">
                    <a16:creationId xmlns:a16="http://schemas.microsoft.com/office/drawing/2014/main" id="{627C5B06-0F79-43C9-8DF1-F1E30588E810}"/>
                  </a:ext>
                </a:extLst>
              </p:cNvPr>
              <p:cNvSpPr>
                <a:spLocks noChangeAspect="1" noChangeShapeType="1"/>
              </p:cNvSpPr>
              <p:nvPr/>
            </p:nvSpPr>
            <p:spPr bwMode="auto">
              <a:xfrm>
                <a:off x="3288" y="899"/>
                <a:ext cx="20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17" name="Oval 28">
                <a:extLst>
                  <a:ext uri="{FF2B5EF4-FFF2-40B4-BE49-F238E27FC236}">
                    <a16:creationId xmlns:a16="http://schemas.microsoft.com/office/drawing/2014/main" id="{BA6D63CF-45FA-4EEE-BBB2-0DF1B3B5D21B}"/>
                  </a:ext>
                </a:extLst>
              </p:cNvPr>
              <p:cNvSpPr>
                <a:spLocks noChangeAspect="1" noChangeArrowheads="1"/>
              </p:cNvSpPr>
              <p:nvPr/>
            </p:nvSpPr>
            <p:spPr bwMode="auto">
              <a:xfrm>
                <a:off x="2760" y="887"/>
                <a:ext cx="25" cy="25"/>
              </a:xfrm>
              <a:prstGeom prst="ellipse">
                <a:avLst/>
              </a:prstGeom>
              <a:solidFill>
                <a:srgbClr val="000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318" name="Oval 29">
                <a:extLst>
                  <a:ext uri="{FF2B5EF4-FFF2-40B4-BE49-F238E27FC236}">
                    <a16:creationId xmlns:a16="http://schemas.microsoft.com/office/drawing/2014/main" id="{F36714C7-E422-42B5-93D7-DD8E15FFDF32}"/>
                  </a:ext>
                </a:extLst>
              </p:cNvPr>
              <p:cNvSpPr>
                <a:spLocks noChangeAspect="1" noChangeArrowheads="1"/>
              </p:cNvSpPr>
              <p:nvPr/>
            </p:nvSpPr>
            <p:spPr bwMode="auto">
              <a:xfrm>
                <a:off x="3479" y="887"/>
                <a:ext cx="25" cy="25"/>
              </a:xfrm>
              <a:prstGeom prst="ellipse">
                <a:avLst/>
              </a:prstGeom>
              <a:solidFill>
                <a:srgbClr val="000000"/>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319" name="Line 30">
                <a:extLst>
                  <a:ext uri="{FF2B5EF4-FFF2-40B4-BE49-F238E27FC236}">
                    <a16:creationId xmlns:a16="http://schemas.microsoft.com/office/drawing/2014/main" id="{F224F35F-0045-417B-826B-93E29DE81885}"/>
                  </a:ext>
                </a:extLst>
              </p:cNvPr>
              <p:cNvSpPr>
                <a:spLocks noChangeAspect="1" noChangeShapeType="1"/>
              </p:cNvSpPr>
              <p:nvPr/>
            </p:nvSpPr>
            <p:spPr bwMode="auto">
              <a:xfrm>
                <a:off x="3493" y="795"/>
                <a:ext cx="0" cy="20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20" name="Line 31">
                <a:extLst>
                  <a:ext uri="{FF2B5EF4-FFF2-40B4-BE49-F238E27FC236}">
                    <a16:creationId xmlns:a16="http://schemas.microsoft.com/office/drawing/2014/main" id="{4798DC62-8367-4DCF-BD6D-C2A5A7EE8101}"/>
                  </a:ext>
                </a:extLst>
              </p:cNvPr>
              <p:cNvSpPr>
                <a:spLocks noChangeAspect="1" noChangeShapeType="1"/>
              </p:cNvSpPr>
              <p:nvPr/>
            </p:nvSpPr>
            <p:spPr bwMode="auto">
              <a:xfrm>
                <a:off x="2773" y="797"/>
                <a:ext cx="0" cy="20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21" name="Line 32">
                <a:extLst>
                  <a:ext uri="{FF2B5EF4-FFF2-40B4-BE49-F238E27FC236}">
                    <a16:creationId xmlns:a16="http://schemas.microsoft.com/office/drawing/2014/main" id="{3E8829BB-E9AC-4903-97CC-A3A10437D3F5}"/>
                  </a:ext>
                </a:extLst>
              </p:cNvPr>
              <p:cNvSpPr>
                <a:spLocks noChangeAspect="1" noChangeShapeType="1"/>
              </p:cNvSpPr>
              <p:nvPr/>
            </p:nvSpPr>
            <p:spPr bwMode="auto">
              <a:xfrm flipV="1">
                <a:off x="3523" y="892"/>
                <a:ext cx="2065" cy="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22" name="Line 33">
                <a:extLst>
                  <a:ext uri="{FF2B5EF4-FFF2-40B4-BE49-F238E27FC236}">
                    <a16:creationId xmlns:a16="http://schemas.microsoft.com/office/drawing/2014/main" id="{9DA87A10-D3D4-486C-89B9-3AD8BFEA1E37}"/>
                  </a:ext>
                </a:extLst>
              </p:cNvPr>
              <p:cNvSpPr>
                <a:spLocks noChangeShapeType="1"/>
              </p:cNvSpPr>
              <p:nvPr/>
            </p:nvSpPr>
            <p:spPr bwMode="auto">
              <a:xfrm>
                <a:off x="4294" y="892"/>
                <a:ext cx="2" cy="220"/>
              </a:xfrm>
              <a:prstGeom prst="line">
                <a:avLst/>
              </a:prstGeom>
              <a:noFill/>
              <a:ln w="19050">
                <a:solidFill>
                  <a:schemeClr val="tx1"/>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23" name="Line 34">
                <a:extLst>
                  <a:ext uri="{FF2B5EF4-FFF2-40B4-BE49-F238E27FC236}">
                    <a16:creationId xmlns:a16="http://schemas.microsoft.com/office/drawing/2014/main" id="{E4823D3D-680A-45AA-A97E-F0B7B3EC59CE}"/>
                  </a:ext>
                </a:extLst>
              </p:cNvPr>
              <p:cNvSpPr>
                <a:spLocks noChangeShapeType="1"/>
              </p:cNvSpPr>
              <p:nvPr/>
            </p:nvSpPr>
            <p:spPr bwMode="auto">
              <a:xfrm>
                <a:off x="3892" y="892"/>
                <a:ext cx="1" cy="220"/>
              </a:xfrm>
              <a:prstGeom prst="line">
                <a:avLst/>
              </a:prstGeom>
              <a:noFill/>
              <a:ln w="19050">
                <a:solidFill>
                  <a:schemeClr val="tx1"/>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24" name="Line 35">
                <a:extLst>
                  <a:ext uri="{FF2B5EF4-FFF2-40B4-BE49-F238E27FC236}">
                    <a16:creationId xmlns:a16="http://schemas.microsoft.com/office/drawing/2014/main" id="{C7A01B44-9183-44D7-8F59-4FB6E09ACA6F}"/>
                  </a:ext>
                </a:extLst>
              </p:cNvPr>
              <p:cNvSpPr>
                <a:spLocks noChangeShapeType="1"/>
              </p:cNvSpPr>
              <p:nvPr/>
            </p:nvSpPr>
            <p:spPr bwMode="auto">
              <a:xfrm>
                <a:off x="4688" y="892"/>
                <a:ext cx="1" cy="220"/>
              </a:xfrm>
              <a:prstGeom prst="line">
                <a:avLst/>
              </a:prstGeom>
              <a:noFill/>
              <a:ln w="19050">
                <a:solidFill>
                  <a:schemeClr val="tx1"/>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25" name="Line 36">
                <a:extLst>
                  <a:ext uri="{FF2B5EF4-FFF2-40B4-BE49-F238E27FC236}">
                    <a16:creationId xmlns:a16="http://schemas.microsoft.com/office/drawing/2014/main" id="{EA4CE8E2-2FD1-45DA-93F9-603692EE4009}"/>
                  </a:ext>
                </a:extLst>
              </p:cNvPr>
              <p:cNvSpPr>
                <a:spLocks noChangeShapeType="1"/>
              </p:cNvSpPr>
              <p:nvPr/>
            </p:nvSpPr>
            <p:spPr bwMode="auto">
              <a:xfrm>
                <a:off x="5585" y="892"/>
                <a:ext cx="1" cy="220"/>
              </a:xfrm>
              <a:prstGeom prst="line">
                <a:avLst/>
              </a:prstGeom>
              <a:noFill/>
              <a:ln w="19050">
                <a:solidFill>
                  <a:schemeClr val="tx1"/>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26" name="Line 37">
                <a:extLst>
                  <a:ext uri="{FF2B5EF4-FFF2-40B4-BE49-F238E27FC236}">
                    <a16:creationId xmlns:a16="http://schemas.microsoft.com/office/drawing/2014/main" id="{AEE7C94B-8300-47A9-8516-61B60940ABC5}"/>
                  </a:ext>
                </a:extLst>
              </p:cNvPr>
              <p:cNvSpPr>
                <a:spLocks noChangeShapeType="1"/>
              </p:cNvSpPr>
              <p:nvPr/>
            </p:nvSpPr>
            <p:spPr bwMode="auto">
              <a:xfrm>
                <a:off x="5098" y="892"/>
                <a:ext cx="2" cy="220"/>
              </a:xfrm>
              <a:prstGeom prst="line">
                <a:avLst/>
              </a:prstGeom>
              <a:noFill/>
              <a:ln w="19050">
                <a:solidFill>
                  <a:schemeClr val="tx1"/>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27" name="Oval 38">
                <a:extLst>
                  <a:ext uri="{FF2B5EF4-FFF2-40B4-BE49-F238E27FC236}">
                    <a16:creationId xmlns:a16="http://schemas.microsoft.com/office/drawing/2014/main" id="{2AD83543-A09B-4C1C-B2D5-471F14F3A52A}"/>
                  </a:ext>
                </a:extLst>
              </p:cNvPr>
              <p:cNvSpPr>
                <a:spLocks noChangeAspect="1" noChangeArrowheads="1"/>
              </p:cNvSpPr>
              <p:nvPr/>
            </p:nvSpPr>
            <p:spPr bwMode="auto">
              <a:xfrm>
                <a:off x="3880" y="888"/>
                <a:ext cx="26" cy="20"/>
              </a:xfrm>
              <a:prstGeom prst="ellipse">
                <a:avLst/>
              </a:prstGeom>
              <a:solidFill>
                <a:srgbClr val="0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328" name="Oval 39">
                <a:extLst>
                  <a:ext uri="{FF2B5EF4-FFF2-40B4-BE49-F238E27FC236}">
                    <a16:creationId xmlns:a16="http://schemas.microsoft.com/office/drawing/2014/main" id="{637C3DEF-CA6A-47B8-99EE-78E85B69F279}"/>
                  </a:ext>
                </a:extLst>
              </p:cNvPr>
              <p:cNvSpPr>
                <a:spLocks noChangeAspect="1" noChangeArrowheads="1"/>
              </p:cNvSpPr>
              <p:nvPr/>
            </p:nvSpPr>
            <p:spPr bwMode="auto">
              <a:xfrm>
                <a:off x="4283" y="888"/>
                <a:ext cx="25" cy="20"/>
              </a:xfrm>
              <a:prstGeom prst="ellipse">
                <a:avLst/>
              </a:prstGeom>
              <a:solidFill>
                <a:srgbClr val="0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329" name="Oval 40">
                <a:extLst>
                  <a:ext uri="{FF2B5EF4-FFF2-40B4-BE49-F238E27FC236}">
                    <a16:creationId xmlns:a16="http://schemas.microsoft.com/office/drawing/2014/main" id="{5AA76ACE-456A-4894-BDD8-ABE4653748C6}"/>
                  </a:ext>
                </a:extLst>
              </p:cNvPr>
              <p:cNvSpPr>
                <a:spLocks noChangeAspect="1" noChangeArrowheads="1"/>
              </p:cNvSpPr>
              <p:nvPr/>
            </p:nvSpPr>
            <p:spPr bwMode="auto">
              <a:xfrm>
                <a:off x="4676" y="888"/>
                <a:ext cx="26" cy="20"/>
              </a:xfrm>
              <a:prstGeom prst="ellipse">
                <a:avLst/>
              </a:prstGeom>
              <a:solidFill>
                <a:srgbClr val="0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330" name="Oval 41">
                <a:extLst>
                  <a:ext uri="{FF2B5EF4-FFF2-40B4-BE49-F238E27FC236}">
                    <a16:creationId xmlns:a16="http://schemas.microsoft.com/office/drawing/2014/main" id="{F2778764-77BD-4A81-8491-FC9E9E17D066}"/>
                  </a:ext>
                </a:extLst>
              </p:cNvPr>
              <p:cNvSpPr>
                <a:spLocks noChangeAspect="1" noChangeArrowheads="1"/>
              </p:cNvSpPr>
              <p:nvPr/>
            </p:nvSpPr>
            <p:spPr bwMode="auto">
              <a:xfrm>
                <a:off x="5087" y="888"/>
                <a:ext cx="25" cy="20"/>
              </a:xfrm>
              <a:prstGeom prst="ellipse">
                <a:avLst/>
              </a:prstGeom>
              <a:solidFill>
                <a:srgbClr val="0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grpSp>
        <p:sp>
          <p:nvSpPr>
            <p:cNvPr id="310" name="Text Box 42">
              <a:extLst>
                <a:ext uri="{FF2B5EF4-FFF2-40B4-BE49-F238E27FC236}">
                  <a16:creationId xmlns:a16="http://schemas.microsoft.com/office/drawing/2014/main" id="{9925C7D1-3356-4FEC-957C-088F08D17D86}"/>
                </a:ext>
              </a:extLst>
            </p:cNvPr>
            <p:cNvSpPr txBox="1">
              <a:spLocks noChangeAspect="1" noChangeArrowheads="1"/>
            </p:cNvSpPr>
            <p:nvPr/>
          </p:nvSpPr>
          <p:spPr bwMode="auto">
            <a:xfrm>
              <a:off x="4276" y="711"/>
              <a:ext cx="882" cy="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eaLnBrk="1" hangingPunct="1">
                <a:lnSpc>
                  <a:spcPct val="100000"/>
                </a:lnSpc>
                <a:spcBef>
                  <a:spcPct val="50000"/>
                </a:spcBef>
              </a:pPr>
              <a:r>
                <a:rPr lang="pl-PL" sz="1400">
                  <a:solidFill>
                    <a:schemeClr val="tx1"/>
                  </a:solidFill>
                  <a:latin typeface="Times New Roman" panose="02020603050405020304" pitchFamily="18" charset="0"/>
                </a:rPr>
                <a:t>linia nn</a:t>
              </a:r>
              <a:endParaRPr lang="pl-PL" sz="1400" baseline="-25000">
                <a:solidFill>
                  <a:schemeClr val="tx1"/>
                </a:solidFill>
                <a:latin typeface="Times New Roman" panose="02020603050405020304" pitchFamily="18" charset="0"/>
              </a:endParaRPr>
            </a:p>
          </p:txBody>
        </p:sp>
        <p:sp>
          <p:nvSpPr>
            <p:cNvPr id="311" name="Text Box 43">
              <a:extLst>
                <a:ext uri="{FF2B5EF4-FFF2-40B4-BE49-F238E27FC236}">
                  <a16:creationId xmlns:a16="http://schemas.microsoft.com/office/drawing/2014/main" id="{F2D458CF-7591-466D-80AD-30F0AFB78BFD}"/>
                </a:ext>
              </a:extLst>
            </p:cNvPr>
            <p:cNvSpPr txBox="1">
              <a:spLocks noChangeAspect="1" noChangeArrowheads="1"/>
            </p:cNvSpPr>
            <p:nvPr/>
          </p:nvSpPr>
          <p:spPr bwMode="auto">
            <a:xfrm>
              <a:off x="3342" y="593"/>
              <a:ext cx="286" cy="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eaLnBrk="1" hangingPunct="1">
                <a:lnSpc>
                  <a:spcPct val="100000"/>
                </a:lnSpc>
                <a:spcBef>
                  <a:spcPct val="50000"/>
                </a:spcBef>
              </a:pPr>
              <a:r>
                <a:rPr lang="pl-PL" sz="1400">
                  <a:solidFill>
                    <a:schemeClr val="tx1"/>
                  </a:solidFill>
                  <a:latin typeface="Times New Roman" panose="02020603050405020304" pitchFamily="18" charset="0"/>
                </a:rPr>
                <a:t>nn</a:t>
              </a:r>
              <a:endParaRPr lang="pl-PL" sz="1400" baseline="-25000">
                <a:solidFill>
                  <a:schemeClr val="tx1"/>
                </a:solidFill>
                <a:latin typeface="Times New Roman" panose="02020603050405020304" pitchFamily="18" charset="0"/>
              </a:endParaRPr>
            </a:p>
          </p:txBody>
        </p:sp>
        <p:sp>
          <p:nvSpPr>
            <p:cNvPr id="312" name="Text Box 44">
              <a:extLst>
                <a:ext uri="{FF2B5EF4-FFF2-40B4-BE49-F238E27FC236}">
                  <a16:creationId xmlns:a16="http://schemas.microsoft.com/office/drawing/2014/main" id="{27E0BE14-5296-4D8B-B98E-A50AC66B46A4}"/>
                </a:ext>
              </a:extLst>
            </p:cNvPr>
            <p:cNvSpPr txBox="1">
              <a:spLocks noChangeAspect="1" noChangeArrowheads="1"/>
            </p:cNvSpPr>
            <p:nvPr/>
          </p:nvSpPr>
          <p:spPr bwMode="auto">
            <a:xfrm>
              <a:off x="2602" y="593"/>
              <a:ext cx="333" cy="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eaLnBrk="1" hangingPunct="1">
                <a:lnSpc>
                  <a:spcPct val="100000"/>
                </a:lnSpc>
                <a:spcBef>
                  <a:spcPct val="50000"/>
                </a:spcBef>
              </a:pPr>
              <a:r>
                <a:rPr lang="pl-PL" sz="1400">
                  <a:solidFill>
                    <a:schemeClr val="tx1"/>
                  </a:solidFill>
                  <a:latin typeface="Times New Roman" panose="02020603050405020304" pitchFamily="18" charset="0"/>
                </a:rPr>
                <a:t>SN</a:t>
              </a:r>
              <a:endParaRPr lang="pl-PL" sz="1400" baseline="-25000">
                <a:solidFill>
                  <a:schemeClr val="tx1"/>
                </a:solidFill>
                <a:latin typeface="Times New Roman" panose="02020603050405020304" pitchFamily="18" charset="0"/>
              </a:endParaRPr>
            </a:p>
          </p:txBody>
        </p:sp>
        <p:sp>
          <p:nvSpPr>
            <p:cNvPr id="313" name="Text Box 45">
              <a:extLst>
                <a:ext uri="{FF2B5EF4-FFF2-40B4-BE49-F238E27FC236}">
                  <a16:creationId xmlns:a16="http://schemas.microsoft.com/office/drawing/2014/main" id="{5F1FC278-FE0E-476C-960F-4FDDB9052565}"/>
                </a:ext>
              </a:extLst>
            </p:cNvPr>
            <p:cNvSpPr txBox="1">
              <a:spLocks noChangeAspect="1" noChangeArrowheads="1"/>
            </p:cNvSpPr>
            <p:nvPr/>
          </p:nvSpPr>
          <p:spPr bwMode="auto">
            <a:xfrm>
              <a:off x="4142" y="1180"/>
              <a:ext cx="720" cy="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eaLnBrk="1" hangingPunct="1">
                <a:lnSpc>
                  <a:spcPct val="100000"/>
                </a:lnSpc>
                <a:spcBef>
                  <a:spcPct val="50000"/>
                </a:spcBef>
              </a:pPr>
              <a:r>
                <a:rPr lang="pl-PL" sz="1400">
                  <a:solidFill>
                    <a:schemeClr val="tx1"/>
                  </a:solidFill>
                  <a:latin typeface="Times New Roman" panose="02020603050405020304" pitchFamily="18" charset="0"/>
                </a:rPr>
                <a:t>odbiory</a:t>
              </a:r>
              <a:endParaRPr lang="pl-PL" sz="1400" baseline="-25000">
                <a:solidFill>
                  <a:schemeClr val="tx1"/>
                </a:solidFill>
                <a:latin typeface="Times New Roman" panose="02020603050405020304" pitchFamily="18" charset="0"/>
              </a:endParaRPr>
            </a:p>
          </p:txBody>
        </p:sp>
      </p:grpSp>
      <p:sp>
        <p:nvSpPr>
          <p:cNvPr id="333" name="Text Box 46">
            <a:extLst>
              <a:ext uri="{FF2B5EF4-FFF2-40B4-BE49-F238E27FC236}">
                <a16:creationId xmlns:a16="http://schemas.microsoft.com/office/drawing/2014/main" id="{D7FDBF0A-6358-4319-A3A3-9F07813B0EB4}"/>
              </a:ext>
            </a:extLst>
          </p:cNvPr>
          <p:cNvSpPr txBox="1">
            <a:spLocks noChangeArrowheads="1"/>
          </p:cNvSpPr>
          <p:nvPr/>
        </p:nvSpPr>
        <p:spPr bwMode="auto">
          <a:xfrm>
            <a:off x="6957059" y="5406097"/>
            <a:ext cx="40671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lvl1pPr marL="803275" indent="-803275" algn="l">
              <a:tabLst>
                <a:tab pos="803275" algn="l"/>
              </a:tabLst>
              <a:defRPr sz="2400">
                <a:solidFill>
                  <a:schemeClr val="tx1"/>
                </a:solidFill>
                <a:latin typeface="Stencil" pitchFamily="82" charset="0"/>
                <a:cs typeface="Arial" panose="020B0604020202020204" pitchFamily="34" charset="0"/>
              </a:defRPr>
            </a:lvl1pPr>
            <a:lvl2pPr marL="982663" algn="l">
              <a:tabLst>
                <a:tab pos="803275" algn="l"/>
              </a:tabLst>
              <a:defRPr sz="2400">
                <a:solidFill>
                  <a:schemeClr val="tx1"/>
                </a:solidFill>
                <a:latin typeface="Stencil" pitchFamily="82" charset="0"/>
                <a:cs typeface="Arial" panose="020B0604020202020204" pitchFamily="34" charset="0"/>
              </a:defRPr>
            </a:lvl2pPr>
            <a:lvl3pPr marL="1162050" algn="l">
              <a:tabLst>
                <a:tab pos="803275" algn="l"/>
              </a:tabLst>
              <a:defRPr sz="2400">
                <a:solidFill>
                  <a:schemeClr val="tx1"/>
                </a:solidFill>
                <a:latin typeface="Stencil" pitchFamily="82" charset="0"/>
                <a:cs typeface="Arial" panose="020B0604020202020204" pitchFamily="34" charset="0"/>
              </a:defRPr>
            </a:lvl3pPr>
            <a:lvl4pPr algn="l">
              <a:tabLst>
                <a:tab pos="803275" algn="l"/>
              </a:tabLst>
              <a:defRPr sz="2400">
                <a:solidFill>
                  <a:schemeClr val="tx1"/>
                </a:solidFill>
                <a:latin typeface="Stencil" pitchFamily="82" charset="0"/>
                <a:cs typeface="Arial" panose="020B0604020202020204" pitchFamily="34" charset="0"/>
              </a:defRPr>
            </a:lvl4pPr>
            <a:lvl5pPr algn="l">
              <a:tabLst>
                <a:tab pos="803275" algn="l"/>
              </a:tabLst>
              <a:defRPr sz="2400">
                <a:solidFill>
                  <a:schemeClr val="tx1"/>
                </a:solidFill>
                <a:latin typeface="Stencil" pitchFamily="82" charset="0"/>
                <a:cs typeface="Arial" panose="020B0604020202020204" pitchFamily="34" charset="0"/>
              </a:defRPr>
            </a:lvl5pPr>
            <a:lvl6pPr eaLnBrk="0" fontAlgn="base" hangingPunct="0">
              <a:spcBef>
                <a:spcPct val="0"/>
              </a:spcBef>
              <a:spcAft>
                <a:spcPct val="0"/>
              </a:spcAft>
              <a:tabLst>
                <a:tab pos="803275" algn="l"/>
              </a:tabLst>
              <a:defRPr sz="2400">
                <a:solidFill>
                  <a:schemeClr val="tx1"/>
                </a:solidFill>
                <a:latin typeface="Stencil" pitchFamily="82" charset="0"/>
                <a:cs typeface="Arial" panose="020B0604020202020204" pitchFamily="34" charset="0"/>
              </a:defRPr>
            </a:lvl6pPr>
            <a:lvl7pPr eaLnBrk="0" fontAlgn="base" hangingPunct="0">
              <a:spcBef>
                <a:spcPct val="0"/>
              </a:spcBef>
              <a:spcAft>
                <a:spcPct val="0"/>
              </a:spcAft>
              <a:tabLst>
                <a:tab pos="803275" algn="l"/>
              </a:tabLst>
              <a:defRPr sz="2400">
                <a:solidFill>
                  <a:schemeClr val="tx1"/>
                </a:solidFill>
                <a:latin typeface="Stencil" pitchFamily="82" charset="0"/>
                <a:cs typeface="Arial" panose="020B0604020202020204" pitchFamily="34" charset="0"/>
              </a:defRPr>
            </a:lvl7pPr>
            <a:lvl8pPr eaLnBrk="0" fontAlgn="base" hangingPunct="0">
              <a:spcBef>
                <a:spcPct val="0"/>
              </a:spcBef>
              <a:spcAft>
                <a:spcPct val="0"/>
              </a:spcAft>
              <a:tabLst>
                <a:tab pos="803275" algn="l"/>
              </a:tabLst>
              <a:defRPr sz="2400">
                <a:solidFill>
                  <a:schemeClr val="tx1"/>
                </a:solidFill>
                <a:latin typeface="Stencil" pitchFamily="82" charset="0"/>
                <a:cs typeface="Arial" panose="020B0604020202020204" pitchFamily="34" charset="0"/>
              </a:defRPr>
            </a:lvl8pPr>
            <a:lvl9pPr eaLnBrk="0" fontAlgn="base" hangingPunct="0">
              <a:spcBef>
                <a:spcPct val="0"/>
              </a:spcBef>
              <a:spcAft>
                <a:spcPct val="0"/>
              </a:spcAft>
              <a:tabLst>
                <a:tab pos="803275" algn="l"/>
              </a:tabLst>
              <a:defRPr sz="2400">
                <a:solidFill>
                  <a:schemeClr val="tx1"/>
                </a:solidFill>
                <a:latin typeface="Stencil" pitchFamily="82" charset="0"/>
                <a:cs typeface="Arial" panose="020B0604020202020204" pitchFamily="34" charset="0"/>
              </a:defRPr>
            </a:lvl9pPr>
          </a:lstStyle>
          <a:p>
            <a:pPr algn="ctr" eaLnBrk="1" hangingPunct="1">
              <a:lnSpc>
                <a:spcPct val="100000"/>
              </a:lnSpc>
              <a:spcBef>
                <a:spcPct val="50000"/>
              </a:spcBef>
            </a:pPr>
            <a:r>
              <a:rPr lang="pl-PL" sz="1600">
                <a:latin typeface="Arial" panose="020B0604020202020204" pitchFamily="34" charset="0"/>
              </a:rPr>
              <a:t>	Układ magistralny nn zasilany jednostronnie. </a:t>
            </a:r>
          </a:p>
        </p:txBody>
      </p:sp>
      <p:pic>
        <p:nvPicPr>
          <p:cNvPr id="334" name="Obraz 333" descr="Obraz zawierający pomieszczenie&#10;&#10;Opis wygenerowany automatycznie">
            <a:extLst>
              <a:ext uri="{FF2B5EF4-FFF2-40B4-BE49-F238E27FC236}">
                <a16:creationId xmlns:a16="http://schemas.microsoft.com/office/drawing/2014/main" id="{A382E459-EC5D-4755-9834-1C808E71FC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6672" y="1"/>
            <a:ext cx="1645328" cy="1142162"/>
          </a:xfrm>
          <a:prstGeom prst="rect">
            <a:avLst/>
          </a:prstGeom>
        </p:spPr>
      </p:pic>
    </p:spTree>
    <p:extLst>
      <p:ext uri="{BB962C8B-B14F-4D97-AF65-F5344CB8AC3E}">
        <p14:creationId xmlns:p14="http://schemas.microsoft.com/office/powerpoint/2010/main" val="282059346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fld id="{325D0FC5-EEF0-4281-AEB1-F8C7FA70C088}" type="slidenum">
              <a:rPr lang="pl-PL"/>
              <a:pPr/>
              <a:t>13</a:t>
            </a:fld>
            <a:endParaRPr lang="pl-PL"/>
          </a:p>
        </p:txBody>
      </p:sp>
      <p:sp>
        <p:nvSpPr>
          <p:cNvPr id="7" name="Rectangle 2">
            <a:extLst>
              <a:ext uri="{FF2B5EF4-FFF2-40B4-BE49-F238E27FC236}">
                <a16:creationId xmlns:a16="http://schemas.microsoft.com/office/drawing/2014/main" id="{68EFADE7-5678-49C7-BA28-4A2AACC8CF9D}"/>
              </a:ext>
            </a:extLst>
          </p:cNvPr>
          <p:cNvSpPr txBox="1">
            <a:spLocks noChangeArrowheads="1"/>
          </p:cNvSpPr>
          <p:nvPr/>
        </p:nvSpPr>
        <p:spPr>
          <a:xfrm>
            <a:off x="1919289" y="188914"/>
            <a:ext cx="6156325" cy="936625"/>
          </a:xfrm>
          <a:prstGeom prst="rect">
            <a:avLst/>
          </a:prstGeom>
          <a:noFill/>
          <a:ln/>
          <a:extLst>
            <a:ext uri="{909E8E84-426E-40DD-AFC4-6F175D3DCCD1}">
              <a14:hiddenFill xmlns:a14="http://schemas.microsoft.com/office/drawing/2010/main">
                <a:solidFill>
                  <a:srgbClr val="F7FDE7"/>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54000" tIns="10800" rIns="54000" bIns="10800" rtlCol="0" anchor="ctr">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r>
              <a:rPr lang="pl-PL" sz="3200" dirty="0">
                <a:solidFill>
                  <a:schemeClr val="tx1"/>
                </a:solidFill>
              </a:rPr>
              <a:t>Układy pętlowe</a:t>
            </a:r>
          </a:p>
        </p:txBody>
      </p:sp>
      <p:sp>
        <p:nvSpPr>
          <p:cNvPr id="334" name="Text Box 54">
            <a:extLst>
              <a:ext uri="{FF2B5EF4-FFF2-40B4-BE49-F238E27FC236}">
                <a16:creationId xmlns:a16="http://schemas.microsoft.com/office/drawing/2014/main" id="{DBB9C78F-C406-40EC-B708-761E20767E1A}"/>
              </a:ext>
            </a:extLst>
          </p:cNvPr>
          <p:cNvSpPr txBox="1">
            <a:spLocks noChangeArrowheads="1"/>
          </p:cNvSpPr>
          <p:nvPr/>
        </p:nvSpPr>
        <p:spPr bwMode="auto">
          <a:xfrm>
            <a:off x="1607167" y="5930900"/>
            <a:ext cx="2693988"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pPr algn="l" eaLnBrk="1" hangingPunct="1">
              <a:lnSpc>
                <a:spcPct val="100000"/>
              </a:lnSpc>
              <a:spcBef>
                <a:spcPct val="50000"/>
              </a:spcBef>
            </a:pPr>
            <a:r>
              <a:rPr lang="pl-PL" sz="1400">
                <a:solidFill>
                  <a:schemeClr val="tx1"/>
                </a:solidFill>
              </a:rPr>
              <a:t> zasilanie pętli sieci SN lub nn)</a:t>
            </a:r>
          </a:p>
        </p:txBody>
      </p:sp>
      <p:sp>
        <p:nvSpPr>
          <p:cNvPr id="335" name="Text Box 55">
            <a:extLst>
              <a:ext uri="{FF2B5EF4-FFF2-40B4-BE49-F238E27FC236}">
                <a16:creationId xmlns:a16="http://schemas.microsoft.com/office/drawing/2014/main" id="{CB167293-C92C-4505-AC52-427AE35C6442}"/>
              </a:ext>
            </a:extLst>
          </p:cNvPr>
          <p:cNvSpPr txBox="1">
            <a:spLocks noChangeArrowheads="1"/>
          </p:cNvSpPr>
          <p:nvPr/>
        </p:nvSpPr>
        <p:spPr bwMode="auto">
          <a:xfrm>
            <a:off x="5525117" y="5576888"/>
            <a:ext cx="1722438"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pPr algn="l" eaLnBrk="1" hangingPunct="1">
              <a:lnSpc>
                <a:spcPct val="100000"/>
              </a:lnSpc>
              <a:spcBef>
                <a:spcPct val="50000"/>
              </a:spcBef>
            </a:pPr>
            <a:r>
              <a:rPr lang="pl-PL" sz="1400">
                <a:solidFill>
                  <a:schemeClr val="tx1"/>
                </a:solidFill>
              </a:rPr>
              <a:t>włączenie odbioru niskiego napięcia</a:t>
            </a:r>
          </a:p>
        </p:txBody>
      </p:sp>
      <p:sp>
        <p:nvSpPr>
          <p:cNvPr id="336" name="Text Box 56">
            <a:extLst>
              <a:ext uri="{FF2B5EF4-FFF2-40B4-BE49-F238E27FC236}">
                <a16:creationId xmlns:a16="http://schemas.microsoft.com/office/drawing/2014/main" id="{FE40C6BA-1289-4A64-9530-9A8A9E13B0C3}"/>
              </a:ext>
            </a:extLst>
          </p:cNvPr>
          <p:cNvSpPr txBox="1">
            <a:spLocks noChangeArrowheads="1"/>
          </p:cNvSpPr>
          <p:nvPr/>
        </p:nvSpPr>
        <p:spPr bwMode="auto">
          <a:xfrm>
            <a:off x="8147667" y="5611813"/>
            <a:ext cx="2201863"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pPr algn="l" eaLnBrk="1" hangingPunct="1">
              <a:lnSpc>
                <a:spcPct val="100000"/>
              </a:lnSpc>
              <a:spcBef>
                <a:spcPct val="50000"/>
              </a:spcBef>
            </a:pPr>
            <a:r>
              <a:rPr lang="pl-PL" sz="1400">
                <a:solidFill>
                  <a:schemeClr val="tx1"/>
                </a:solidFill>
              </a:rPr>
              <a:t>włączenie stacji SN/nn</a:t>
            </a:r>
          </a:p>
          <a:p>
            <a:pPr algn="l" eaLnBrk="1" hangingPunct="1">
              <a:lnSpc>
                <a:spcPct val="100000"/>
              </a:lnSpc>
              <a:spcBef>
                <a:spcPct val="50000"/>
              </a:spcBef>
            </a:pPr>
            <a:endParaRPr lang="pl-PL" sz="1400">
              <a:solidFill>
                <a:schemeClr val="tx1"/>
              </a:solidFill>
              <a:latin typeface="Times New Roman" panose="02020603050405020304" pitchFamily="18" charset="0"/>
            </a:endParaRPr>
          </a:p>
        </p:txBody>
      </p:sp>
      <p:grpSp>
        <p:nvGrpSpPr>
          <p:cNvPr id="337" name="Group 63">
            <a:extLst>
              <a:ext uri="{FF2B5EF4-FFF2-40B4-BE49-F238E27FC236}">
                <a16:creationId xmlns:a16="http://schemas.microsoft.com/office/drawing/2014/main" id="{007F2506-C82E-4950-BC50-EE7E2DBE2983}"/>
              </a:ext>
            </a:extLst>
          </p:cNvPr>
          <p:cNvGrpSpPr>
            <a:grpSpLocks/>
          </p:cNvGrpSpPr>
          <p:nvPr/>
        </p:nvGrpSpPr>
        <p:grpSpPr bwMode="auto">
          <a:xfrm>
            <a:off x="8188942" y="3040063"/>
            <a:ext cx="1890713" cy="2405062"/>
            <a:chOff x="4392" y="1299"/>
            <a:chExt cx="1191" cy="1515"/>
          </a:xfrm>
        </p:grpSpPr>
        <p:sp>
          <p:nvSpPr>
            <p:cNvPr id="338" name="Text Box 64">
              <a:extLst>
                <a:ext uri="{FF2B5EF4-FFF2-40B4-BE49-F238E27FC236}">
                  <a16:creationId xmlns:a16="http://schemas.microsoft.com/office/drawing/2014/main" id="{60BA9212-40FF-40E3-9934-90C969884F13}"/>
                </a:ext>
              </a:extLst>
            </p:cNvPr>
            <p:cNvSpPr txBox="1">
              <a:spLocks noChangeArrowheads="1"/>
            </p:cNvSpPr>
            <p:nvPr/>
          </p:nvSpPr>
          <p:spPr bwMode="auto">
            <a:xfrm>
              <a:off x="4506" y="1299"/>
              <a:ext cx="554" cy="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algn="l" eaLnBrk="1" hangingPunct="1">
                <a:lnSpc>
                  <a:spcPct val="100000"/>
                </a:lnSpc>
                <a:spcBef>
                  <a:spcPct val="50000"/>
                </a:spcBef>
              </a:pPr>
              <a:endParaRPr lang="pl-PL" sz="1400">
                <a:solidFill>
                  <a:schemeClr val="tx1"/>
                </a:solidFill>
                <a:latin typeface="Times New Roman" panose="02020603050405020304" pitchFamily="18" charset="0"/>
              </a:endParaRPr>
            </a:p>
          </p:txBody>
        </p:sp>
        <p:sp>
          <p:nvSpPr>
            <p:cNvPr id="339" name="Rectangle 65">
              <a:extLst>
                <a:ext uri="{FF2B5EF4-FFF2-40B4-BE49-F238E27FC236}">
                  <a16:creationId xmlns:a16="http://schemas.microsoft.com/office/drawing/2014/main" id="{4AA43194-D13F-48D7-A884-7DC4EFAE96B8}"/>
                </a:ext>
              </a:extLst>
            </p:cNvPr>
            <p:cNvSpPr>
              <a:spLocks noChangeArrowheads="1"/>
            </p:cNvSpPr>
            <p:nvPr/>
          </p:nvSpPr>
          <p:spPr bwMode="auto">
            <a:xfrm>
              <a:off x="4499" y="1457"/>
              <a:ext cx="1000" cy="1357"/>
            </a:xfrm>
            <a:prstGeom prst="rect">
              <a:avLst/>
            </a:prstGeom>
            <a:noFill/>
            <a:ln w="63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340" name="Line 66">
              <a:extLst>
                <a:ext uri="{FF2B5EF4-FFF2-40B4-BE49-F238E27FC236}">
                  <a16:creationId xmlns:a16="http://schemas.microsoft.com/office/drawing/2014/main" id="{029E6856-2181-4208-8AAE-81B9621E17BA}"/>
                </a:ext>
              </a:extLst>
            </p:cNvPr>
            <p:cNvSpPr>
              <a:spLocks noChangeShapeType="1"/>
            </p:cNvSpPr>
            <p:nvPr/>
          </p:nvSpPr>
          <p:spPr bwMode="auto">
            <a:xfrm>
              <a:off x="4750" y="2033"/>
              <a:ext cx="47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41" name="Line 67">
              <a:extLst>
                <a:ext uri="{FF2B5EF4-FFF2-40B4-BE49-F238E27FC236}">
                  <a16:creationId xmlns:a16="http://schemas.microsoft.com/office/drawing/2014/main" id="{ED0C61DC-2EDF-4BDC-8514-BE42A1BE78A5}"/>
                </a:ext>
              </a:extLst>
            </p:cNvPr>
            <p:cNvSpPr>
              <a:spLocks noChangeShapeType="1"/>
            </p:cNvSpPr>
            <p:nvPr/>
          </p:nvSpPr>
          <p:spPr bwMode="auto">
            <a:xfrm flipV="1">
              <a:off x="4392" y="1661"/>
              <a:ext cx="4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42" name="Line 68">
              <a:extLst>
                <a:ext uri="{FF2B5EF4-FFF2-40B4-BE49-F238E27FC236}">
                  <a16:creationId xmlns:a16="http://schemas.microsoft.com/office/drawing/2014/main" id="{35943053-DDC3-46BC-ABD2-419CA7E5D9EA}"/>
                </a:ext>
              </a:extLst>
            </p:cNvPr>
            <p:cNvSpPr>
              <a:spLocks noChangeShapeType="1"/>
            </p:cNvSpPr>
            <p:nvPr/>
          </p:nvSpPr>
          <p:spPr bwMode="auto">
            <a:xfrm flipV="1">
              <a:off x="5161" y="1661"/>
              <a:ext cx="4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43" name="Text Box 69">
              <a:extLst>
                <a:ext uri="{FF2B5EF4-FFF2-40B4-BE49-F238E27FC236}">
                  <a16:creationId xmlns:a16="http://schemas.microsoft.com/office/drawing/2014/main" id="{FD2244F2-0EAF-4259-B199-92C15FF9100B}"/>
                </a:ext>
              </a:extLst>
            </p:cNvPr>
            <p:cNvSpPr txBox="1">
              <a:spLocks noChangeArrowheads="1"/>
            </p:cNvSpPr>
            <p:nvPr/>
          </p:nvSpPr>
          <p:spPr bwMode="auto">
            <a:xfrm>
              <a:off x="4551" y="1453"/>
              <a:ext cx="869" cy="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eaLnBrk="1" hangingPunct="1">
                <a:lnSpc>
                  <a:spcPct val="100000"/>
                </a:lnSpc>
                <a:spcBef>
                  <a:spcPct val="50000"/>
                </a:spcBef>
              </a:pPr>
              <a:r>
                <a:rPr lang="pl-PL" sz="1400">
                  <a:solidFill>
                    <a:schemeClr val="tx1"/>
                  </a:solidFill>
                  <a:latin typeface="Times New Roman" panose="02020603050405020304" pitchFamily="18" charset="0"/>
                </a:rPr>
                <a:t>Stacja SN/nn</a:t>
              </a:r>
            </a:p>
          </p:txBody>
        </p:sp>
        <p:sp>
          <p:nvSpPr>
            <p:cNvPr id="344" name="Line 70">
              <a:extLst>
                <a:ext uri="{FF2B5EF4-FFF2-40B4-BE49-F238E27FC236}">
                  <a16:creationId xmlns:a16="http://schemas.microsoft.com/office/drawing/2014/main" id="{F118E644-C21D-42D4-A903-73D1FA17FA67}"/>
                </a:ext>
              </a:extLst>
            </p:cNvPr>
            <p:cNvSpPr>
              <a:spLocks noChangeAspect="1" noChangeShapeType="1"/>
            </p:cNvSpPr>
            <p:nvPr/>
          </p:nvSpPr>
          <p:spPr bwMode="auto">
            <a:xfrm>
              <a:off x="4864" y="2443"/>
              <a:ext cx="27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345" name="Oval 71">
              <a:extLst>
                <a:ext uri="{FF2B5EF4-FFF2-40B4-BE49-F238E27FC236}">
                  <a16:creationId xmlns:a16="http://schemas.microsoft.com/office/drawing/2014/main" id="{C76F6E11-F750-4AF0-AFBE-4BD89A650215}"/>
                </a:ext>
              </a:extLst>
            </p:cNvPr>
            <p:cNvSpPr>
              <a:spLocks noChangeAspect="1" noChangeArrowheads="1"/>
            </p:cNvSpPr>
            <p:nvPr/>
          </p:nvSpPr>
          <p:spPr bwMode="auto">
            <a:xfrm rot="16200000" flipV="1">
              <a:off x="4956" y="2310"/>
              <a:ext cx="86" cy="84"/>
            </a:xfrm>
            <a:prstGeom prst="ellipse">
              <a:avLst/>
            </a:prstGeom>
            <a:noFill/>
            <a:ln w="6350">
              <a:solidFill>
                <a:srgbClr val="010000"/>
              </a:solidFill>
              <a:round/>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pl-PL"/>
            </a:p>
          </p:txBody>
        </p:sp>
        <p:sp>
          <p:nvSpPr>
            <p:cNvPr id="346" name="Oval 72">
              <a:extLst>
                <a:ext uri="{FF2B5EF4-FFF2-40B4-BE49-F238E27FC236}">
                  <a16:creationId xmlns:a16="http://schemas.microsoft.com/office/drawing/2014/main" id="{D95451DB-D2C9-4AA9-BFB8-DFF0BEB5DA4E}"/>
                </a:ext>
              </a:extLst>
            </p:cNvPr>
            <p:cNvSpPr>
              <a:spLocks noChangeAspect="1" noChangeArrowheads="1"/>
            </p:cNvSpPr>
            <p:nvPr/>
          </p:nvSpPr>
          <p:spPr bwMode="auto">
            <a:xfrm rot="16200000" flipV="1">
              <a:off x="4955" y="2268"/>
              <a:ext cx="87" cy="84"/>
            </a:xfrm>
            <a:prstGeom prst="ellipse">
              <a:avLst/>
            </a:prstGeom>
            <a:noFill/>
            <a:ln w="6350">
              <a:solidFill>
                <a:srgbClr val="010000"/>
              </a:solidFill>
              <a:round/>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pl-PL"/>
            </a:p>
          </p:txBody>
        </p:sp>
        <p:sp>
          <p:nvSpPr>
            <p:cNvPr id="347" name="Line 73">
              <a:extLst>
                <a:ext uri="{FF2B5EF4-FFF2-40B4-BE49-F238E27FC236}">
                  <a16:creationId xmlns:a16="http://schemas.microsoft.com/office/drawing/2014/main" id="{05BC5402-47A1-4D97-A606-29DF2462F6DC}"/>
                </a:ext>
              </a:extLst>
            </p:cNvPr>
            <p:cNvSpPr>
              <a:spLocks noChangeAspect="1" noChangeShapeType="1"/>
            </p:cNvSpPr>
            <p:nvPr/>
          </p:nvSpPr>
          <p:spPr bwMode="auto">
            <a:xfrm rot="16200000" flipV="1">
              <a:off x="4975" y="2422"/>
              <a:ext cx="48" cy="0"/>
            </a:xfrm>
            <a:prstGeom prst="line">
              <a:avLst/>
            </a:prstGeom>
            <a:noFill/>
            <a:ln w="6350">
              <a:solidFill>
                <a:srgbClr val="010000"/>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pl-PL"/>
            </a:p>
          </p:txBody>
        </p:sp>
        <p:sp>
          <p:nvSpPr>
            <p:cNvPr id="348" name="Line 74">
              <a:extLst>
                <a:ext uri="{FF2B5EF4-FFF2-40B4-BE49-F238E27FC236}">
                  <a16:creationId xmlns:a16="http://schemas.microsoft.com/office/drawing/2014/main" id="{D158C2B9-5890-477C-9A80-32E17BE82213}"/>
                </a:ext>
              </a:extLst>
            </p:cNvPr>
            <p:cNvSpPr>
              <a:spLocks noChangeAspect="1" noChangeShapeType="1"/>
            </p:cNvSpPr>
            <p:nvPr/>
          </p:nvSpPr>
          <p:spPr bwMode="auto">
            <a:xfrm flipV="1">
              <a:off x="4999" y="2143"/>
              <a:ext cx="0" cy="122"/>
            </a:xfrm>
            <a:prstGeom prst="line">
              <a:avLst/>
            </a:prstGeom>
            <a:noFill/>
            <a:ln w="6350">
              <a:solidFill>
                <a:srgbClr val="01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8000" tIns="10800" rIns="18000" bIns="10800" anchor="ctr"/>
            <a:lstStyle/>
            <a:p>
              <a:endParaRPr lang="pl-PL"/>
            </a:p>
          </p:txBody>
        </p:sp>
        <p:grpSp>
          <p:nvGrpSpPr>
            <p:cNvPr id="349" name="Group 75">
              <a:extLst>
                <a:ext uri="{FF2B5EF4-FFF2-40B4-BE49-F238E27FC236}">
                  <a16:creationId xmlns:a16="http://schemas.microsoft.com/office/drawing/2014/main" id="{E327B739-D6B1-4029-83D6-988BF7D8DBA5}"/>
                </a:ext>
              </a:extLst>
            </p:cNvPr>
            <p:cNvGrpSpPr>
              <a:grpSpLocks/>
            </p:cNvGrpSpPr>
            <p:nvPr/>
          </p:nvGrpSpPr>
          <p:grpSpPr bwMode="auto">
            <a:xfrm>
              <a:off x="4895" y="2445"/>
              <a:ext cx="35" cy="181"/>
              <a:chOff x="4895" y="2441"/>
              <a:chExt cx="35" cy="181"/>
            </a:xfrm>
          </p:grpSpPr>
          <p:sp>
            <p:nvSpPr>
              <p:cNvPr id="380" name="Line 76">
                <a:extLst>
                  <a:ext uri="{FF2B5EF4-FFF2-40B4-BE49-F238E27FC236}">
                    <a16:creationId xmlns:a16="http://schemas.microsoft.com/office/drawing/2014/main" id="{95811BEB-89E7-47DD-BB55-7DE90173879C}"/>
                  </a:ext>
                </a:extLst>
              </p:cNvPr>
              <p:cNvSpPr>
                <a:spLocks noChangeAspect="1" noChangeShapeType="1"/>
              </p:cNvSpPr>
              <p:nvPr/>
            </p:nvSpPr>
            <p:spPr bwMode="auto">
              <a:xfrm>
                <a:off x="4912" y="2441"/>
                <a:ext cx="2" cy="181"/>
              </a:xfrm>
              <a:prstGeom prst="line">
                <a:avLst/>
              </a:prstGeom>
              <a:noFill/>
              <a:ln w="6350">
                <a:solidFill>
                  <a:schemeClr val="tx1"/>
                </a:solidFill>
                <a:round/>
                <a:headEnd type="none" w="sm" len="sm"/>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81" name="Rectangle 77">
                <a:extLst>
                  <a:ext uri="{FF2B5EF4-FFF2-40B4-BE49-F238E27FC236}">
                    <a16:creationId xmlns:a16="http://schemas.microsoft.com/office/drawing/2014/main" id="{0B44C7B0-0517-4356-A677-16F495DF7723}"/>
                  </a:ext>
                </a:extLst>
              </p:cNvPr>
              <p:cNvSpPr>
                <a:spLocks noChangeAspect="1" noChangeArrowheads="1"/>
              </p:cNvSpPr>
              <p:nvPr/>
            </p:nvSpPr>
            <p:spPr bwMode="auto">
              <a:xfrm>
                <a:off x="4898" y="2486"/>
                <a:ext cx="29" cy="5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382" name="Line 78">
                <a:extLst>
                  <a:ext uri="{FF2B5EF4-FFF2-40B4-BE49-F238E27FC236}">
                    <a16:creationId xmlns:a16="http://schemas.microsoft.com/office/drawing/2014/main" id="{073DA380-265C-41DA-80E5-A5DB63506F65}"/>
                  </a:ext>
                </a:extLst>
              </p:cNvPr>
              <p:cNvSpPr>
                <a:spLocks noChangeShapeType="1"/>
              </p:cNvSpPr>
              <p:nvPr/>
            </p:nvSpPr>
            <p:spPr bwMode="auto">
              <a:xfrm>
                <a:off x="4895" y="2469"/>
                <a:ext cx="34"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83" name="Line 79">
                <a:extLst>
                  <a:ext uri="{FF2B5EF4-FFF2-40B4-BE49-F238E27FC236}">
                    <a16:creationId xmlns:a16="http://schemas.microsoft.com/office/drawing/2014/main" id="{74D485F1-AD3F-4A8A-9DDE-99756EB1B0BC}"/>
                  </a:ext>
                </a:extLst>
              </p:cNvPr>
              <p:cNvSpPr>
                <a:spLocks noChangeShapeType="1"/>
              </p:cNvSpPr>
              <p:nvPr/>
            </p:nvSpPr>
            <p:spPr bwMode="auto">
              <a:xfrm>
                <a:off x="4896" y="2558"/>
                <a:ext cx="34"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grpSp>
        <p:grpSp>
          <p:nvGrpSpPr>
            <p:cNvPr id="350" name="Group 80">
              <a:extLst>
                <a:ext uri="{FF2B5EF4-FFF2-40B4-BE49-F238E27FC236}">
                  <a16:creationId xmlns:a16="http://schemas.microsoft.com/office/drawing/2014/main" id="{855ABE58-6465-4010-8313-79EA05D33BC6}"/>
                </a:ext>
              </a:extLst>
            </p:cNvPr>
            <p:cNvGrpSpPr>
              <a:grpSpLocks/>
            </p:cNvGrpSpPr>
            <p:nvPr/>
          </p:nvGrpSpPr>
          <p:grpSpPr bwMode="auto">
            <a:xfrm>
              <a:off x="5073" y="2445"/>
              <a:ext cx="35" cy="181"/>
              <a:chOff x="4895" y="2441"/>
              <a:chExt cx="35" cy="181"/>
            </a:xfrm>
          </p:grpSpPr>
          <p:sp>
            <p:nvSpPr>
              <p:cNvPr id="376" name="Line 81">
                <a:extLst>
                  <a:ext uri="{FF2B5EF4-FFF2-40B4-BE49-F238E27FC236}">
                    <a16:creationId xmlns:a16="http://schemas.microsoft.com/office/drawing/2014/main" id="{9696779A-7656-4E25-A15C-C840A7DDCC0F}"/>
                  </a:ext>
                </a:extLst>
              </p:cNvPr>
              <p:cNvSpPr>
                <a:spLocks noChangeAspect="1" noChangeShapeType="1"/>
              </p:cNvSpPr>
              <p:nvPr/>
            </p:nvSpPr>
            <p:spPr bwMode="auto">
              <a:xfrm>
                <a:off x="4912" y="2441"/>
                <a:ext cx="2" cy="181"/>
              </a:xfrm>
              <a:prstGeom prst="line">
                <a:avLst/>
              </a:prstGeom>
              <a:noFill/>
              <a:ln w="6350">
                <a:solidFill>
                  <a:schemeClr val="tx1"/>
                </a:solidFill>
                <a:round/>
                <a:headEnd type="none" w="sm" len="sm"/>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77" name="Rectangle 82">
                <a:extLst>
                  <a:ext uri="{FF2B5EF4-FFF2-40B4-BE49-F238E27FC236}">
                    <a16:creationId xmlns:a16="http://schemas.microsoft.com/office/drawing/2014/main" id="{9D1BED6E-2BB3-4E55-B15F-09E5AEB487CE}"/>
                  </a:ext>
                </a:extLst>
              </p:cNvPr>
              <p:cNvSpPr>
                <a:spLocks noChangeAspect="1" noChangeArrowheads="1"/>
              </p:cNvSpPr>
              <p:nvPr/>
            </p:nvSpPr>
            <p:spPr bwMode="auto">
              <a:xfrm>
                <a:off x="4898" y="2486"/>
                <a:ext cx="29" cy="5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378" name="Line 83">
                <a:extLst>
                  <a:ext uri="{FF2B5EF4-FFF2-40B4-BE49-F238E27FC236}">
                    <a16:creationId xmlns:a16="http://schemas.microsoft.com/office/drawing/2014/main" id="{351A96B6-2083-4EDA-BC5C-22AB86817F41}"/>
                  </a:ext>
                </a:extLst>
              </p:cNvPr>
              <p:cNvSpPr>
                <a:spLocks noChangeShapeType="1"/>
              </p:cNvSpPr>
              <p:nvPr/>
            </p:nvSpPr>
            <p:spPr bwMode="auto">
              <a:xfrm>
                <a:off x="4895" y="2469"/>
                <a:ext cx="34"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79" name="Line 84">
                <a:extLst>
                  <a:ext uri="{FF2B5EF4-FFF2-40B4-BE49-F238E27FC236}">
                    <a16:creationId xmlns:a16="http://schemas.microsoft.com/office/drawing/2014/main" id="{3E825853-AABF-4B9D-A247-2EC366113C2B}"/>
                  </a:ext>
                </a:extLst>
              </p:cNvPr>
              <p:cNvSpPr>
                <a:spLocks noChangeShapeType="1"/>
              </p:cNvSpPr>
              <p:nvPr/>
            </p:nvSpPr>
            <p:spPr bwMode="auto">
              <a:xfrm>
                <a:off x="4896" y="2558"/>
                <a:ext cx="34"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grpSp>
        <p:sp>
          <p:nvSpPr>
            <p:cNvPr id="351" name="Rectangle 85">
              <a:extLst>
                <a:ext uri="{FF2B5EF4-FFF2-40B4-BE49-F238E27FC236}">
                  <a16:creationId xmlns:a16="http://schemas.microsoft.com/office/drawing/2014/main" id="{E4364275-1D51-4494-A347-758F190EE1F3}"/>
                </a:ext>
              </a:extLst>
            </p:cNvPr>
            <p:cNvSpPr>
              <a:spLocks noChangeAspect="1" noChangeArrowheads="1"/>
            </p:cNvSpPr>
            <p:nvPr/>
          </p:nvSpPr>
          <p:spPr bwMode="auto">
            <a:xfrm>
              <a:off x="4985" y="2173"/>
              <a:ext cx="29" cy="5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352" name="Line 86">
              <a:extLst>
                <a:ext uri="{FF2B5EF4-FFF2-40B4-BE49-F238E27FC236}">
                  <a16:creationId xmlns:a16="http://schemas.microsoft.com/office/drawing/2014/main" id="{7F924FAB-DE57-48AB-991B-1A14B62F7CA0}"/>
                </a:ext>
              </a:extLst>
            </p:cNvPr>
            <p:cNvSpPr>
              <a:spLocks noChangeShapeType="1"/>
            </p:cNvSpPr>
            <p:nvPr/>
          </p:nvSpPr>
          <p:spPr bwMode="auto">
            <a:xfrm flipH="1">
              <a:off x="4999" y="2023"/>
              <a:ext cx="0" cy="60"/>
            </a:xfrm>
            <a:prstGeom prst="line">
              <a:avLst/>
            </a:prstGeom>
            <a:noFill/>
            <a:ln w="6350">
              <a:solidFill>
                <a:schemeClr val="tx1"/>
              </a:solidFill>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53" name="Line 87">
              <a:extLst>
                <a:ext uri="{FF2B5EF4-FFF2-40B4-BE49-F238E27FC236}">
                  <a16:creationId xmlns:a16="http://schemas.microsoft.com/office/drawing/2014/main" id="{9B8B51F6-0FA7-4CF7-8A46-22824D9A95B5}"/>
                </a:ext>
              </a:extLst>
            </p:cNvPr>
            <p:cNvSpPr>
              <a:spLocks noChangeShapeType="1"/>
            </p:cNvSpPr>
            <p:nvPr/>
          </p:nvSpPr>
          <p:spPr bwMode="auto">
            <a:xfrm flipV="1">
              <a:off x="4999" y="2083"/>
              <a:ext cx="19" cy="6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54" name="Oval 88">
              <a:extLst>
                <a:ext uri="{FF2B5EF4-FFF2-40B4-BE49-F238E27FC236}">
                  <a16:creationId xmlns:a16="http://schemas.microsoft.com/office/drawing/2014/main" id="{83DA4822-37D4-4ADE-AC2B-469C258044DF}"/>
                </a:ext>
              </a:extLst>
            </p:cNvPr>
            <p:cNvSpPr>
              <a:spLocks noChangeAspect="1" noChangeArrowheads="1"/>
            </p:cNvSpPr>
            <p:nvPr/>
          </p:nvSpPr>
          <p:spPr bwMode="auto">
            <a:xfrm>
              <a:off x="4990" y="2024"/>
              <a:ext cx="18" cy="18"/>
            </a:xfrm>
            <a:prstGeom prst="ellipse">
              <a:avLst/>
            </a:prstGeom>
            <a:solidFill>
              <a:srgbClr val="0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355" name="Oval 89">
              <a:extLst>
                <a:ext uri="{FF2B5EF4-FFF2-40B4-BE49-F238E27FC236}">
                  <a16:creationId xmlns:a16="http://schemas.microsoft.com/office/drawing/2014/main" id="{041DBCED-4735-498F-AD96-82949FE5CC5B}"/>
                </a:ext>
              </a:extLst>
            </p:cNvPr>
            <p:cNvSpPr>
              <a:spLocks noChangeAspect="1" noChangeArrowheads="1"/>
            </p:cNvSpPr>
            <p:nvPr/>
          </p:nvSpPr>
          <p:spPr bwMode="auto">
            <a:xfrm>
              <a:off x="4990" y="2434"/>
              <a:ext cx="18" cy="18"/>
            </a:xfrm>
            <a:prstGeom prst="ellipse">
              <a:avLst/>
            </a:prstGeom>
            <a:solidFill>
              <a:srgbClr val="0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356" name="Oval 90">
              <a:extLst>
                <a:ext uri="{FF2B5EF4-FFF2-40B4-BE49-F238E27FC236}">
                  <a16:creationId xmlns:a16="http://schemas.microsoft.com/office/drawing/2014/main" id="{E2BA6097-445E-4394-90DE-DEF53CC6D4B4}"/>
                </a:ext>
              </a:extLst>
            </p:cNvPr>
            <p:cNvSpPr>
              <a:spLocks noChangeAspect="1" noChangeArrowheads="1"/>
            </p:cNvSpPr>
            <p:nvPr/>
          </p:nvSpPr>
          <p:spPr bwMode="auto">
            <a:xfrm>
              <a:off x="4903" y="2434"/>
              <a:ext cx="18" cy="18"/>
            </a:xfrm>
            <a:prstGeom prst="ellipse">
              <a:avLst/>
            </a:prstGeom>
            <a:solidFill>
              <a:srgbClr val="0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357" name="Oval 91">
              <a:extLst>
                <a:ext uri="{FF2B5EF4-FFF2-40B4-BE49-F238E27FC236}">
                  <a16:creationId xmlns:a16="http://schemas.microsoft.com/office/drawing/2014/main" id="{EFE0D408-6EEC-4935-8246-F57B689440DC}"/>
                </a:ext>
              </a:extLst>
            </p:cNvPr>
            <p:cNvSpPr>
              <a:spLocks noChangeArrowheads="1"/>
            </p:cNvSpPr>
            <p:nvPr/>
          </p:nvSpPr>
          <p:spPr bwMode="auto">
            <a:xfrm>
              <a:off x="5081" y="2434"/>
              <a:ext cx="18" cy="18"/>
            </a:xfrm>
            <a:prstGeom prst="ellipse">
              <a:avLst/>
            </a:prstGeom>
            <a:solidFill>
              <a:srgbClr val="0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358" name="Line 92">
              <a:extLst>
                <a:ext uri="{FF2B5EF4-FFF2-40B4-BE49-F238E27FC236}">
                  <a16:creationId xmlns:a16="http://schemas.microsoft.com/office/drawing/2014/main" id="{B5F64587-FFD6-4AEA-A486-17F2E7FCB007}"/>
                </a:ext>
              </a:extLst>
            </p:cNvPr>
            <p:cNvSpPr>
              <a:spLocks noChangeShapeType="1"/>
            </p:cNvSpPr>
            <p:nvPr/>
          </p:nvSpPr>
          <p:spPr bwMode="auto">
            <a:xfrm flipV="1">
              <a:off x="4792" y="1867"/>
              <a:ext cx="42" cy="17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59" name="Line 93">
              <a:extLst>
                <a:ext uri="{FF2B5EF4-FFF2-40B4-BE49-F238E27FC236}">
                  <a16:creationId xmlns:a16="http://schemas.microsoft.com/office/drawing/2014/main" id="{79BFA094-4379-4D88-8FE3-B838F2827002}"/>
                </a:ext>
              </a:extLst>
            </p:cNvPr>
            <p:cNvSpPr>
              <a:spLocks noChangeShapeType="1"/>
            </p:cNvSpPr>
            <p:nvPr/>
          </p:nvSpPr>
          <p:spPr bwMode="auto">
            <a:xfrm>
              <a:off x="4813" y="1933"/>
              <a:ext cx="0" cy="101"/>
            </a:xfrm>
            <a:prstGeom prst="line">
              <a:avLst/>
            </a:prstGeom>
            <a:noFill/>
            <a:ln w="635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60" name="AutoShape 94">
              <a:extLst>
                <a:ext uri="{FF2B5EF4-FFF2-40B4-BE49-F238E27FC236}">
                  <a16:creationId xmlns:a16="http://schemas.microsoft.com/office/drawing/2014/main" id="{B2C72C30-A984-4A73-8F8E-F80E70100F7D}"/>
                </a:ext>
              </a:extLst>
            </p:cNvPr>
            <p:cNvSpPr>
              <a:spLocks noChangeArrowheads="1"/>
            </p:cNvSpPr>
            <p:nvPr/>
          </p:nvSpPr>
          <p:spPr bwMode="auto">
            <a:xfrm>
              <a:off x="4791" y="1721"/>
              <a:ext cx="45" cy="57"/>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10800" rIns="18000" bIns="10800" anchor="ctr">
              <a:spAutoFit/>
            </a:bodyPr>
            <a:lstStyle/>
            <a:p>
              <a:endParaRPr lang="pl-PL"/>
            </a:p>
          </p:txBody>
        </p:sp>
        <p:sp>
          <p:nvSpPr>
            <p:cNvPr id="361" name="Oval 95">
              <a:extLst>
                <a:ext uri="{FF2B5EF4-FFF2-40B4-BE49-F238E27FC236}">
                  <a16:creationId xmlns:a16="http://schemas.microsoft.com/office/drawing/2014/main" id="{77EC36C6-19C0-4286-9A4D-319C2BE20F4A}"/>
                </a:ext>
              </a:extLst>
            </p:cNvPr>
            <p:cNvSpPr>
              <a:spLocks noChangeAspect="1" noChangeArrowheads="1"/>
            </p:cNvSpPr>
            <p:nvPr/>
          </p:nvSpPr>
          <p:spPr bwMode="auto">
            <a:xfrm>
              <a:off x="4805" y="1832"/>
              <a:ext cx="18" cy="18"/>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362" name="Oval 96">
              <a:extLst>
                <a:ext uri="{FF2B5EF4-FFF2-40B4-BE49-F238E27FC236}">
                  <a16:creationId xmlns:a16="http://schemas.microsoft.com/office/drawing/2014/main" id="{E81F32C1-106F-47A6-9FB6-4B2047A79F9B}"/>
                </a:ext>
              </a:extLst>
            </p:cNvPr>
            <p:cNvSpPr>
              <a:spLocks noChangeAspect="1" noChangeArrowheads="1"/>
            </p:cNvSpPr>
            <p:nvPr/>
          </p:nvSpPr>
          <p:spPr bwMode="auto">
            <a:xfrm>
              <a:off x="4804" y="2024"/>
              <a:ext cx="18" cy="18"/>
            </a:xfrm>
            <a:prstGeom prst="ellipse">
              <a:avLst/>
            </a:prstGeom>
            <a:solidFill>
              <a:srgbClr val="0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363" name="Line 97">
              <a:extLst>
                <a:ext uri="{FF2B5EF4-FFF2-40B4-BE49-F238E27FC236}">
                  <a16:creationId xmlns:a16="http://schemas.microsoft.com/office/drawing/2014/main" id="{1DD2B8FF-5154-4473-A9E7-16E4FF769C8A}"/>
                </a:ext>
              </a:extLst>
            </p:cNvPr>
            <p:cNvSpPr>
              <a:spLocks noChangeShapeType="1"/>
            </p:cNvSpPr>
            <p:nvPr/>
          </p:nvSpPr>
          <p:spPr bwMode="auto">
            <a:xfrm flipV="1">
              <a:off x="4812" y="1865"/>
              <a:ext cx="27"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64" name="Line 98">
              <a:extLst>
                <a:ext uri="{FF2B5EF4-FFF2-40B4-BE49-F238E27FC236}">
                  <a16:creationId xmlns:a16="http://schemas.microsoft.com/office/drawing/2014/main" id="{4763033B-88E7-43CD-9269-A2364EE0C9C0}"/>
                </a:ext>
              </a:extLst>
            </p:cNvPr>
            <p:cNvSpPr>
              <a:spLocks noChangeShapeType="1"/>
            </p:cNvSpPr>
            <p:nvPr/>
          </p:nvSpPr>
          <p:spPr bwMode="auto">
            <a:xfrm>
              <a:off x="4813" y="1661"/>
              <a:ext cx="0" cy="175"/>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65" name="Line 99">
              <a:extLst>
                <a:ext uri="{FF2B5EF4-FFF2-40B4-BE49-F238E27FC236}">
                  <a16:creationId xmlns:a16="http://schemas.microsoft.com/office/drawing/2014/main" id="{1ED2C402-0370-4BAC-A312-444A92EE9726}"/>
                </a:ext>
              </a:extLst>
            </p:cNvPr>
            <p:cNvSpPr>
              <a:spLocks noChangeShapeType="1"/>
            </p:cNvSpPr>
            <p:nvPr/>
          </p:nvSpPr>
          <p:spPr bwMode="auto">
            <a:xfrm flipV="1">
              <a:off x="5135" y="1865"/>
              <a:ext cx="42" cy="17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66" name="Line 100">
              <a:extLst>
                <a:ext uri="{FF2B5EF4-FFF2-40B4-BE49-F238E27FC236}">
                  <a16:creationId xmlns:a16="http://schemas.microsoft.com/office/drawing/2014/main" id="{DD755BA4-1917-430D-9B1F-BDB97F8DB021}"/>
                </a:ext>
              </a:extLst>
            </p:cNvPr>
            <p:cNvSpPr>
              <a:spLocks noChangeShapeType="1"/>
            </p:cNvSpPr>
            <p:nvPr/>
          </p:nvSpPr>
          <p:spPr bwMode="auto">
            <a:xfrm>
              <a:off x="5156" y="1931"/>
              <a:ext cx="0" cy="101"/>
            </a:xfrm>
            <a:prstGeom prst="line">
              <a:avLst/>
            </a:prstGeom>
            <a:noFill/>
            <a:ln w="635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67" name="AutoShape 101">
              <a:extLst>
                <a:ext uri="{FF2B5EF4-FFF2-40B4-BE49-F238E27FC236}">
                  <a16:creationId xmlns:a16="http://schemas.microsoft.com/office/drawing/2014/main" id="{6752DCB6-5CAC-4D2D-899E-9E8782EB189E}"/>
                </a:ext>
              </a:extLst>
            </p:cNvPr>
            <p:cNvSpPr>
              <a:spLocks noChangeArrowheads="1"/>
            </p:cNvSpPr>
            <p:nvPr/>
          </p:nvSpPr>
          <p:spPr bwMode="auto">
            <a:xfrm>
              <a:off x="5134" y="1719"/>
              <a:ext cx="45" cy="57"/>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10800" rIns="18000" bIns="10800" anchor="ctr">
              <a:spAutoFit/>
            </a:bodyPr>
            <a:lstStyle/>
            <a:p>
              <a:endParaRPr lang="pl-PL"/>
            </a:p>
          </p:txBody>
        </p:sp>
        <p:sp>
          <p:nvSpPr>
            <p:cNvPr id="368" name="Oval 102">
              <a:extLst>
                <a:ext uri="{FF2B5EF4-FFF2-40B4-BE49-F238E27FC236}">
                  <a16:creationId xmlns:a16="http://schemas.microsoft.com/office/drawing/2014/main" id="{7CCA97CC-9D7C-4D8E-8073-4058CF528F08}"/>
                </a:ext>
              </a:extLst>
            </p:cNvPr>
            <p:cNvSpPr>
              <a:spLocks noChangeAspect="1" noChangeArrowheads="1"/>
            </p:cNvSpPr>
            <p:nvPr/>
          </p:nvSpPr>
          <p:spPr bwMode="auto">
            <a:xfrm>
              <a:off x="5148" y="1830"/>
              <a:ext cx="18" cy="18"/>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369" name="Oval 103">
              <a:extLst>
                <a:ext uri="{FF2B5EF4-FFF2-40B4-BE49-F238E27FC236}">
                  <a16:creationId xmlns:a16="http://schemas.microsoft.com/office/drawing/2014/main" id="{914029A2-24C0-4AD8-980D-D51FCD12643E}"/>
                </a:ext>
              </a:extLst>
            </p:cNvPr>
            <p:cNvSpPr>
              <a:spLocks noChangeAspect="1" noChangeArrowheads="1"/>
            </p:cNvSpPr>
            <p:nvPr/>
          </p:nvSpPr>
          <p:spPr bwMode="auto">
            <a:xfrm>
              <a:off x="5147" y="2024"/>
              <a:ext cx="18" cy="18"/>
            </a:xfrm>
            <a:prstGeom prst="ellipse">
              <a:avLst/>
            </a:prstGeom>
            <a:solidFill>
              <a:srgbClr val="0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370" name="Line 104">
              <a:extLst>
                <a:ext uri="{FF2B5EF4-FFF2-40B4-BE49-F238E27FC236}">
                  <a16:creationId xmlns:a16="http://schemas.microsoft.com/office/drawing/2014/main" id="{2574C8FF-AC33-432A-88A1-C92A0DFF563C}"/>
                </a:ext>
              </a:extLst>
            </p:cNvPr>
            <p:cNvSpPr>
              <a:spLocks noChangeShapeType="1"/>
            </p:cNvSpPr>
            <p:nvPr/>
          </p:nvSpPr>
          <p:spPr bwMode="auto">
            <a:xfrm flipV="1">
              <a:off x="5155" y="1863"/>
              <a:ext cx="27" cy="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71" name="Line 105">
              <a:extLst>
                <a:ext uri="{FF2B5EF4-FFF2-40B4-BE49-F238E27FC236}">
                  <a16:creationId xmlns:a16="http://schemas.microsoft.com/office/drawing/2014/main" id="{612AB81A-66F6-46D0-8A29-1B28E16C5F8B}"/>
                </a:ext>
              </a:extLst>
            </p:cNvPr>
            <p:cNvSpPr>
              <a:spLocks noChangeShapeType="1"/>
            </p:cNvSpPr>
            <p:nvPr/>
          </p:nvSpPr>
          <p:spPr bwMode="auto">
            <a:xfrm>
              <a:off x="5156" y="1659"/>
              <a:ext cx="0" cy="175"/>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72" name="Oval 106">
              <a:extLst>
                <a:ext uri="{FF2B5EF4-FFF2-40B4-BE49-F238E27FC236}">
                  <a16:creationId xmlns:a16="http://schemas.microsoft.com/office/drawing/2014/main" id="{24CECFD6-EC6C-4E34-91E2-323924835E5A}"/>
                </a:ext>
              </a:extLst>
            </p:cNvPr>
            <p:cNvSpPr>
              <a:spLocks noChangeAspect="1" noChangeArrowheads="1"/>
            </p:cNvSpPr>
            <p:nvPr/>
          </p:nvSpPr>
          <p:spPr bwMode="auto">
            <a:xfrm>
              <a:off x="4990" y="2078"/>
              <a:ext cx="18" cy="18"/>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373" name="Oval 107">
              <a:extLst>
                <a:ext uri="{FF2B5EF4-FFF2-40B4-BE49-F238E27FC236}">
                  <a16:creationId xmlns:a16="http://schemas.microsoft.com/office/drawing/2014/main" id="{F0DB7AC8-D5E0-4E0E-93C4-F59EC525A0AC}"/>
                </a:ext>
              </a:extLst>
            </p:cNvPr>
            <p:cNvSpPr>
              <a:spLocks noChangeAspect="1" noChangeArrowheads="1"/>
            </p:cNvSpPr>
            <p:nvPr/>
          </p:nvSpPr>
          <p:spPr bwMode="auto">
            <a:xfrm>
              <a:off x="4804" y="1920"/>
              <a:ext cx="18" cy="18"/>
            </a:xfrm>
            <a:prstGeom prst="ellipse">
              <a:avLst/>
            </a:prstGeom>
            <a:solidFill>
              <a:srgbClr val="0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374" name="Oval 108">
              <a:extLst>
                <a:ext uri="{FF2B5EF4-FFF2-40B4-BE49-F238E27FC236}">
                  <a16:creationId xmlns:a16="http://schemas.microsoft.com/office/drawing/2014/main" id="{6E992A55-5455-43CB-9469-9C3819A45183}"/>
                </a:ext>
              </a:extLst>
            </p:cNvPr>
            <p:cNvSpPr>
              <a:spLocks noChangeAspect="1" noChangeArrowheads="1"/>
            </p:cNvSpPr>
            <p:nvPr/>
          </p:nvSpPr>
          <p:spPr bwMode="auto">
            <a:xfrm>
              <a:off x="5148" y="1920"/>
              <a:ext cx="18" cy="18"/>
            </a:xfrm>
            <a:prstGeom prst="ellipse">
              <a:avLst/>
            </a:prstGeom>
            <a:solidFill>
              <a:srgbClr val="0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375" name="Text Box 109">
              <a:extLst>
                <a:ext uri="{FF2B5EF4-FFF2-40B4-BE49-F238E27FC236}">
                  <a16:creationId xmlns:a16="http://schemas.microsoft.com/office/drawing/2014/main" id="{F11AD92B-87EA-41ED-AEA1-E40C7911A490}"/>
                </a:ext>
              </a:extLst>
            </p:cNvPr>
            <p:cNvSpPr txBox="1">
              <a:spLocks noChangeArrowheads="1"/>
            </p:cNvSpPr>
            <p:nvPr/>
          </p:nvSpPr>
          <p:spPr bwMode="auto">
            <a:xfrm>
              <a:off x="4519" y="2628"/>
              <a:ext cx="967" cy="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eaLnBrk="1" hangingPunct="1">
                <a:lnSpc>
                  <a:spcPct val="100000"/>
                </a:lnSpc>
                <a:spcBef>
                  <a:spcPct val="50000"/>
                </a:spcBef>
              </a:pPr>
              <a:r>
                <a:rPr lang="pl-PL" sz="1400">
                  <a:solidFill>
                    <a:schemeClr val="tx1"/>
                  </a:solidFill>
                  <a:latin typeface="Times New Roman" panose="02020603050405020304" pitchFamily="18" charset="0"/>
                </a:rPr>
                <a:t>Odejścia linii nn</a:t>
              </a:r>
            </a:p>
          </p:txBody>
        </p:sp>
      </p:grpSp>
      <p:grpSp>
        <p:nvGrpSpPr>
          <p:cNvPr id="384" name="Group 110">
            <a:extLst>
              <a:ext uri="{FF2B5EF4-FFF2-40B4-BE49-F238E27FC236}">
                <a16:creationId xmlns:a16="http://schemas.microsoft.com/office/drawing/2014/main" id="{4E39B17A-ECC4-453B-8E0E-91C02548758C}"/>
              </a:ext>
            </a:extLst>
          </p:cNvPr>
          <p:cNvGrpSpPr>
            <a:grpSpLocks/>
          </p:cNvGrpSpPr>
          <p:nvPr/>
        </p:nvGrpSpPr>
        <p:grpSpPr bwMode="auto">
          <a:xfrm>
            <a:off x="5236192" y="3611563"/>
            <a:ext cx="1890713" cy="1833562"/>
            <a:chOff x="2946" y="1299"/>
            <a:chExt cx="1191" cy="1155"/>
          </a:xfrm>
        </p:grpSpPr>
        <p:sp>
          <p:nvSpPr>
            <p:cNvPr id="385" name="Text Box 111">
              <a:extLst>
                <a:ext uri="{FF2B5EF4-FFF2-40B4-BE49-F238E27FC236}">
                  <a16:creationId xmlns:a16="http://schemas.microsoft.com/office/drawing/2014/main" id="{A38E7887-1FAE-4F3A-BE54-CEA428308F75}"/>
                </a:ext>
              </a:extLst>
            </p:cNvPr>
            <p:cNvSpPr txBox="1">
              <a:spLocks noChangeArrowheads="1"/>
            </p:cNvSpPr>
            <p:nvPr/>
          </p:nvSpPr>
          <p:spPr bwMode="auto">
            <a:xfrm>
              <a:off x="3119" y="1299"/>
              <a:ext cx="665" cy="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algn="l" eaLnBrk="1" hangingPunct="1">
                <a:lnSpc>
                  <a:spcPct val="100000"/>
                </a:lnSpc>
                <a:spcBef>
                  <a:spcPct val="50000"/>
                </a:spcBef>
              </a:pPr>
              <a:endParaRPr lang="pl-PL" sz="1400">
                <a:solidFill>
                  <a:schemeClr val="tx1"/>
                </a:solidFill>
                <a:latin typeface="Times New Roman" panose="02020603050405020304" pitchFamily="18" charset="0"/>
              </a:endParaRPr>
            </a:p>
          </p:txBody>
        </p:sp>
        <p:sp>
          <p:nvSpPr>
            <p:cNvPr id="386" name="Rectangle 112">
              <a:extLst>
                <a:ext uri="{FF2B5EF4-FFF2-40B4-BE49-F238E27FC236}">
                  <a16:creationId xmlns:a16="http://schemas.microsoft.com/office/drawing/2014/main" id="{5CCEE383-3E3A-49F5-98D8-14878C3F8311}"/>
                </a:ext>
              </a:extLst>
            </p:cNvPr>
            <p:cNvSpPr>
              <a:spLocks noChangeArrowheads="1"/>
            </p:cNvSpPr>
            <p:nvPr/>
          </p:nvSpPr>
          <p:spPr bwMode="auto">
            <a:xfrm>
              <a:off x="3036" y="1457"/>
              <a:ext cx="1000" cy="997"/>
            </a:xfrm>
            <a:prstGeom prst="rect">
              <a:avLst/>
            </a:prstGeom>
            <a:noFill/>
            <a:ln w="63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387" name="Line 113">
              <a:extLst>
                <a:ext uri="{FF2B5EF4-FFF2-40B4-BE49-F238E27FC236}">
                  <a16:creationId xmlns:a16="http://schemas.microsoft.com/office/drawing/2014/main" id="{F597174C-B1B3-49EE-A54D-BBB8C838EE3D}"/>
                </a:ext>
              </a:extLst>
            </p:cNvPr>
            <p:cNvSpPr>
              <a:spLocks noChangeShapeType="1"/>
            </p:cNvSpPr>
            <p:nvPr/>
          </p:nvSpPr>
          <p:spPr bwMode="auto">
            <a:xfrm>
              <a:off x="3304" y="2031"/>
              <a:ext cx="47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88" name="Line 114">
              <a:extLst>
                <a:ext uri="{FF2B5EF4-FFF2-40B4-BE49-F238E27FC236}">
                  <a16:creationId xmlns:a16="http://schemas.microsoft.com/office/drawing/2014/main" id="{2866BDA0-F52C-42DD-8CAA-A00238EED8B3}"/>
                </a:ext>
              </a:extLst>
            </p:cNvPr>
            <p:cNvSpPr>
              <a:spLocks noChangeAspect="1" noChangeShapeType="1"/>
            </p:cNvSpPr>
            <p:nvPr/>
          </p:nvSpPr>
          <p:spPr bwMode="auto">
            <a:xfrm>
              <a:off x="3539" y="2033"/>
              <a:ext cx="2" cy="204"/>
            </a:xfrm>
            <a:prstGeom prst="line">
              <a:avLst/>
            </a:prstGeom>
            <a:noFill/>
            <a:ln w="9525">
              <a:solidFill>
                <a:schemeClr val="tx1"/>
              </a:solidFill>
              <a:round/>
              <a:headEnd type="none" w="sm" len="sm"/>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89" name="Rectangle 115">
              <a:extLst>
                <a:ext uri="{FF2B5EF4-FFF2-40B4-BE49-F238E27FC236}">
                  <a16:creationId xmlns:a16="http://schemas.microsoft.com/office/drawing/2014/main" id="{B82CA231-4C7F-477E-8BE0-96B0C0279692}"/>
                </a:ext>
              </a:extLst>
            </p:cNvPr>
            <p:cNvSpPr>
              <a:spLocks noChangeArrowheads="1"/>
            </p:cNvSpPr>
            <p:nvPr/>
          </p:nvSpPr>
          <p:spPr bwMode="auto">
            <a:xfrm>
              <a:off x="3522" y="2070"/>
              <a:ext cx="36" cy="66"/>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390" name="Rectangle 116">
              <a:extLst>
                <a:ext uri="{FF2B5EF4-FFF2-40B4-BE49-F238E27FC236}">
                  <a16:creationId xmlns:a16="http://schemas.microsoft.com/office/drawing/2014/main" id="{2B1E7FBF-B4B7-428F-8B96-BFEB6469D596}"/>
                </a:ext>
              </a:extLst>
            </p:cNvPr>
            <p:cNvSpPr>
              <a:spLocks noChangeArrowheads="1"/>
            </p:cNvSpPr>
            <p:nvPr/>
          </p:nvSpPr>
          <p:spPr bwMode="auto">
            <a:xfrm>
              <a:off x="3347" y="1876"/>
              <a:ext cx="36" cy="66"/>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391" name="Line 117">
              <a:extLst>
                <a:ext uri="{FF2B5EF4-FFF2-40B4-BE49-F238E27FC236}">
                  <a16:creationId xmlns:a16="http://schemas.microsoft.com/office/drawing/2014/main" id="{A641B7D0-460D-4A9F-994E-D144AF49AD1D}"/>
                </a:ext>
              </a:extLst>
            </p:cNvPr>
            <p:cNvSpPr>
              <a:spLocks noChangeShapeType="1"/>
            </p:cNvSpPr>
            <p:nvPr/>
          </p:nvSpPr>
          <p:spPr bwMode="auto">
            <a:xfrm>
              <a:off x="3345" y="1967"/>
              <a:ext cx="41"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92" name="Line 118">
              <a:extLst>
                <a:ext uri="{FF2B5EF4-FFF2-40B4-BE49-F238E27FC236}">
                  <a16:creationId xmlns:a16="http://schemas.microsoft.com/office/drawing/2014/main" id="{EB7A88EE-86B6-452E-85A0-0BBD46BC198F}"/>
                </a:ext>
              </a:extLst>
            </p:cNvPr>
            <p:cNvSpPr>
              <a:spLocks noChangeShapeType="1"/>
            </p:cNvSpPr>
            <p:nvPr/>
          </p:nvSpPr>
          <p:spPr bwMode="auto">
            <a:xfrm>
              <a:off x="3345" y="1852"/>
              <a:ext cx="41"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93" name="Line 119">
              <a:extLst>
                <a:ext uri="{FF2B5EF4-FFF2-40B4-BE49-F238E27FC236}">
                  <a16:creationId xmlns:a16="http://schemas.microsoft.com/office/drawing/2014/main" id="{9DBFF219-3A45-4F26-A983-1074F4DA3352}"/>
                </a:ext>
              </a:extLst>
            </p:cNvPr>
            <p:cNvSpPr>
              <a:spLocks noChangeShapeType="1"/>
            </p:cNvSpPr>
            <p:nvPr/>
          </p:nvSpPr>
          <p:spPr bwMode="auto">
            <a:xfrm flipV="1">
              <a:off x="3345" y="1860"/>
              <a:ext cx="42" cy="17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94" name="Line 120">
              <a:extLst>
                <a:ext uri="{FF2B5EF4-FFF2-40B4-BE49-F238E27FC236}">
                  <a16:creationId xmlns:a16="http://schemas.microsoft.com/office/drawing/2014/main" id="{A95FDCCF-F56D-491D-B6AB-8016B4087DB2}"/>
                </a:ext>
              </a:extLst>
            </p:cNvPr>
            <p:cNvSpPr>
              <a:spLocks noChangeShapeType="1"/>
            </p:cNvSpPr>
            <p:nvPr/>
          </p:nvSpPr>
          <p:spPr bwMode="auto">
            <a:xfrm flipH="1">
              <a:off x="3366" y="1659"/>
              <a:ext cx="0" cy="368"/>
            </a:xfrm>
            <a:prstGeom prst="line">
              <a:avLst/>
            </a:prstGeom>
            <a:noFill/>
            <a:ln w="635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95" name="AutoShape 121">
              <a:extLst>
                <a:ext uri="{FF2B5EF4-FFF2-40B4-BE49-F238E27FC236}">
                  <a16:creationId xmlns:a16="http://schemas.microsoft.com/office/drawing/2014/main" id="{AEDF10EA-61A0-4373-A47E-3014B1F9EFDF}"/>
                </a:ext>
              </a:extLst>
            </p:cNvPr>
            <p:cNvSpPr>
              <a:spLocks noChangeArrowheads="1"/>
            </p:cNvSpPr>
            <p:nvPr/>
          </p:nvSpPr>
          <p:spPr bwMode="auto">
            <a:xfrm>
              <a:off x="3343" y="1714"/>
              <a:ext cx="45" cy="57"/>
            </a:xfrm>
            <a:prstGeom prst="triangle">
              <a:avLst>
                <a:gd name="adj" fmla="val 50000"/>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10800" rIns="18000" bIns="10800" anchor="ctr">
              <a:spAutoFit/>
            </a:bodyPr>
            <a:lstStyle/>
            <a:p>
              <a:endParaRPr lang="pl-PL"/>
            </a:p>
          </p:txBody>
        </p:sp>
        <p:sp>
          <p:nvSpPr>
            <p:cNvPr id="396" name="Line 122">
              <a:extLst>
                <a:ext uri="{FF2B5EF4-FFF2-40B4-BE49-F238E27FC236}">
                  <a16:creationId xmlns:a16="http://schemas.microsoft.com/office/drawing/2014/main" id="{49DF8B78-8081-4CC5-A50C-524AA11931E1}"/>
                </a:ext>
              </a:extLst>
            </p:cNvPr>
            <p:cNvSpPr>
              <a:spLocks noChangeShapeType="1"/>
            </p:cNvSpPr>
            <p:nvPr/>
          </p:nvSpPr>
          <p:spPr bwMode="auto">
            <a:xfrm flipV="1">
              <a:off x="2946" y="1654"/>
              <a:ext cx="422" cy="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97" name="Line 123">
              <a:extLst>
                <a:ext uri="{FF2B5EF4-FFF2-40B4-BE49-F238E27FC236}">
                  <a16:creationId xmlns:a16="http://schemas.microsoft.com/office/drawing/2014/main" id="{F2B0A0FC-2220-4823-AB1B-A678E4745885}"/>
                </a:ext>
              </a:extLst>
            </p:cNvPr>
            <p:cNvSpPr>
              <a:spLocks noChangeShapeType="1"/>
            </p:cNvSpPr>
            <p:nvPr/>
          </p:nvSpPr>
          <p:spPr bwMode="auto">
            <a:xfrm flipV="1">
              <a:off x="3715" y="1654"/>
              <a:ext cx="422" cy="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98" name="Text Box 124">
              <a:extLst>
                <a:ext uri="{FF2B5EF4-FFF2-40B4-BE49-F238E27FC236}">
                  <a16:creationId xmlns:a16="http://schemas.microsoft.com/office/drawing/2014/main" id="{45FFFF88-5112-4EE3-A98F-A9B2B0D211F7}"/>
                </a:ext>
              </a:extLst>
            </p:cNvPr>
            <p:cNvSpPr txBox="1">
              <a:spLocks noChangeArrowheads="1"/>
            </p:cNvSpPr>
            <p:nvPr/>
          </p:nvSpPr>
          <p:spPr bwMode="auto">
            <a:xfrm>
              <a:off x="3075" y="1453"/>
              <a:ext cx="922" cy="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eaLnBrk="1" hangingPunct="1">
                <a:lnSpc>
                  <a:spcPct val="100000"/>
                </a:lnSpc>
                <a:spcBef>
                  <a:spcPct val="50000"/>
                </a:spcBef>
              </a:pPr>
              <a:r>
                <a:rPr lang="pl-PL" sz="1400">
                  <a:solidFill>
                    <a:schemeClr val="tx1"/>
                  </a:solidFill>
                  <a:latin typeface="Times New Roman" panose="02020603050405020304" pitchFamily="18" charset="0"/>
                </a:rPr>
                <a:t>Złącze kablowe nn</a:t>
              </a:r>
            </a:p>
          </p:txBody>
        </p:sp>
        <p:sp>
          <p:nvSpPr>
            <p:cNvPr id="399" name="Rectangle 125">
              <a:extLst>
                <a:ext uri="{FF2B5EF4-FFF2-40B4-BE49-F238E27FC236}">
                  <a16:creationId xmlns:a16="http://schemas.microsoft.com/office/drawing/2014/main" id="{282BDF2E-46C2-4E28-801C-6F399B7343EE}"/>
                </a:ext>
              </a:extLst>
            </p:cNvPr>
            <p:cNvSpPr>
              <a:spLocks noChangeArrowheads="1"/>
            </p:cNvSpPr>
            <p:nvPr/>
          </p:nvSpPr>
          <p:spPr bwMode="auto">
            <a:xfrm>
              <a:off x="3698" y="1876"/>
              <a:ext cx="36" cy="66"/>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400" name="Line 126">
              <a:extLst>
                <a:ext uri="{FF2B5EF4-FFF2-40B4-BE49-F238E27FC236}">
                  <a16:creationId xmlns:a16="http://schemas.microsoft.com/office/drawing/2014/main" id="{E75FEB5E-C1C9-49BF-B8E0-CEF899C62933}"/>
                </a:ext>
              </a:extLst>
            </p:cNvPr>
            <p:cNvSpPr>
              <a:spLocks noChangeShapeType="1"/>
            </p:cNvSpPr>
            <p:nvPr/>
          </p:nvSpPr>
          <p:spPr bwMode="auto">
            <a:xfrm>
              <a:off x="3696" y="1967"/>
              <a:ext cx="41"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401" name="Line 127">
              <a:extLst>
                <a:ext uri="{FF2B5EF4-FFF2-40B4-BE49-F238E27FC236}">
                  <a16:creationId xmlns:a16="http://schemas.microsoft.com/office/drawing/2014/main" id="{E03D0E44-D02B-49A3-A2FC-CA59665FB1FE}"/>
                </a:ext>
              </a:extLst>
            </p:cNvPr>
            <p:cNvSpPr>
              <a:spLocks noChangeShapeType="1"/>
            </p:cNvSpPr>
            <p:nvPr/>
          </p:nvSpPr>
          <p:spPr bwMode="auto">
            <a:xfrm>
              <a:off x="3696" y="1852"/>
              <a:ext cx="41"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402" name="Line 128">
              <a:extLst>
                <a:ext uri="{FF2B5EF4-FFF2-40B4-BE49-F238E27FC236}">
                  <a16:creationId xmlns:a16="http://schemas.microsoft.com/office/drawing/2014/main" id="{FFD64AA9-3C95-4721-8E99-20792CF84C50}"/>
                </a:ext>
              </a:extLst>
            </p:cNvPr>
            <p:cNvSpPr>
              <a:spLocks noChangeShapeType="1"/>
            </p:cNvSpPr>
            <p:nvPr/>
          </p:nvSpPr>
          <p:spPr bwMode="auto">
            <a:xfrm flipV="1">
              <a:off x="3696" y="1860"/>
              <a:ext cx="42" cy="17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403" name="Line 129">
              <a:extLst>
                <a:ext uri="{FF2B5EF4-FFF2-40B4-BE49-F238E27FC236}">
                  <a16:creationId xmlns:a16="http://schemas.microsoft.com/office/drawing/2014/main" id="{8B36132C-0ED6-464B-9AA6-C22C3E304502}"/>
                </a:ext>
              </a:extLst>
            </p:cNvPr>
            <p:cNvSpPr>
              <a:spLocks noChangeShapeType="1"/>
            </p:cNvSpPr>
            <p:nvPr/>
          </p:nvSpPr>
          <p:spPr bwMode="auto">
            <a:xfrm flipH="1">
              <a:off x="3717" y="1659"/>
              <a:ext cx="0" cy="368"/>
            </a:xfrm>
            <a:prstGeom prst="line">
              <a:avLst/>
            </a:prstGeom>
            <a:noFill/>
            <a:ln w="6350">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404" name="AutoShape 130">
              <a:extLst>
                <a:ext uri="{FF2B5EF4-FFF2-40B4-BE49-F238E27FC236}">
                  <a16:creationId xmlns:a16="http://schemas.microsoft.com/office/drawing/2014/main" id="{B45A1701-786B-45A6-AD35-48F8A0C7FA7F}"/>
                </a:ext>
              </a:extLst>
            </p:cNvPr>
            <p:cNvSpPr>
              <a:spLocks noChangeArrowheads="1"/>
            </p:cNvSpPr>
            <p:nvPr/>
          </p:nvSpPr>
          <p:spPr bwMode="auto">
            <a:xfrm>
              <a:off x="3694" y="1714"/>
              <a:ext cx="45" cy="57"/>
            </a:xfrm>
            <a:prstGeom prst="triangle">
              <a:avLst>
                <a:gd name="adj" fmla="val 50000"/>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10800" rIns="18000" bIns="10800" anchor="ctr">
              <a:spAutoFit/>
            </a:bodyPr>
            <a:lstStyle/>
            <a:p>
              <a:endParaRPr lang="pl-PL"/>
            </a:p>
          </p:txBody>
        </p:sp>
        <p:sp>
          <p:nvSpPr>
            <p:cNvPr id="405" name="Oval 131">
              <a:extLst>
                <a:ext uri="{FF2B5EF4-FFF2-40B4-BE49-F238E27FC236}">
                  <a16:creationId xmlns:a16="http://schemas.microsoft.com/office/drawing/2014/main" id="{902FA21F-5398-49F5-8AAB-B25A37BC4E43}"/>
                </a:ext>
              </a:extLst>
            </p:cNvPr>
            <p:cNvSpPr>
              <a:spLocks noChangeArrowheads="1"/>
            </p:cNvSpPr>
            <p:nvPr/>
          </p:nvSpPr>
          <p:spPr bwMode="auto">
            <a:xfrm>
              <a:off x="3357" y="2022"/>
              <a:ext cx="18" cy="18"/>
            </a:xfrm>
            <a:prstGeom prst="ellipse">
              <a:avLst/>
            </a:prstGeom>
            <a:solidFill>
              <a:schemeClr val="tx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10800" rIns="18000" bIns="10800" anchor="ctr">
              <a:spAutoFit/>
            </a:bodyPr>
            <a:lstStyle/>
            <a:p>
              <a:endParaRPr lang="pl-PL"/>
            </a:p>
          </p:txBody>
        </p:sp>
        <p:sp>
          <p:nvSpPr>
            <p:cNvPr id="406" name="Oval 132">
              <a:extLst>
                <a:ext uri="{FF2B5EF4-FFF2-40B4-BE49-F238E27FC236}">
                  <a16:creationId xmlns:a16="http://schemas.microsoft.com/office/drawing/2014/main" id="{B33D68F5-D667-471E-9002-0B7256D5003F}"/>
                </a:ext>
              </a:extLst>
            </p:cNvPr>
            <p:cNvSpPr>
              <a:spLocks noChangeArrowheads="1"/>
            </p:cNvSpPr>
            <p:nvPr/>
          </p:nvSpPr>
          <p:spPr bwMode="auto">
            <a:xfrm>
              <a:off x="3531" y="2022"/>
              <a:ext cx="18" cy="18"/>
            </a:xfrm>
            <a:prstGeom prst="ellipse">
              <a:avLst/>
            </a:prstGeom>
            <a:solidFill>
              <a:schemeClr val="tx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10800" rIns="18000" bIns="10800" anchor="ctr">
              <a:spAutoFit/>
            </a:bodyPr>
            <a:lstStyle/>
            <a:p>
              <a:endParaRPr lang="pl-PL"/>
            </a:p>
          </p:txBody>
        </p:sp>
        <p:sp>
          <p:nvSpPr>
            <p:cNvPr id="407" name="Oval 133">
              <a:extLst>
                <a:ext uri="{FF2B5EF4-FFF2-40B4-BE49-F238E27FC236}">
                  <a16:creationId xmlns:a16="http://schemas.microsoft.com/office/drawing/2014/main" id="{90C24B57-54E9-4C65-B72C-DA86DC8EEAF0}"/>
                </a:ext>
              </a:extLst>
            </p:cNvPr>
            <p:cNvSpPr>
              <a:spLocks noChangeArrowheads="1"/>
            </p:cNvSpPr>
            <p:nvPr/>
          </p:nvSpPr>
          <p:spPr bwMode="auto">
            <a:xfrm>
              <a:off x="3709" y="2022"/>
              <a:ext cx="18" cy="18"/>
            </a:xfrm>
            <a:prstGeom prst="ellipse">
              <a:avLst/>
            </a:prstGeom>
            <a:solidFill>
              <a:schemeClr val="tx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10800" rIns="18000" bIns="10800" anchor="ctr">
              <a:spAutoFit/>
            </a:bodyPr>
            <a:lstStyle/>
            <a:p>
              <a:endParaRPr lang="pl-PL"/>
            </a:p>
          </p:txBody>
        </p:sp>
        <p:sp>
          <p:nvSpPr>
            <p:cNvPr id="408" name="Text Box 134">
              <a:extLst>
                <a:ext uri="{FF2B5EF4-FFF2-40B4-BE49-F238E27FC236}">
                  <a16:creationId xmlns:a16="http://schemas.microsoft.com/office/drawing/2014/main" id="{D4552FB1-D9D1-427B-9E09-F222DD230001}"/>
                </a:ext>
              </a:extLst>
            </p:cNvPr>
            <p:cNvSpPr txBox="1">
              <a:spLocks noChangeArrowheads="1"/>
            </p:cNvSpPr>
            <p:nvPr/>
          </p:nvSpPr>
          <p:spPr bwMode="auto">
            <a:xfrm>
              <a:off x="3221" y="2280"/>
              <a:ext cx="624" cy="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pPr eaLnBrk="1" hangingPunct="1">
                <a:lnSpc>
                  <a:spcPct val="100000"/>
                </a:lnSpc>
                <a:spcBef>
                  <a:spcPct val="50000"/>
                </a:spcBef>
              </a:pPr>
              <a:r>
                <a:rPr lang="pl-PL" sz="1400">
                  <a:solidFill>
                    <a:schemeClr val="tx1"/>
                  </a:solidFill>
                  <a:latin typeface="Times New Roman" panose="02020603050405020304" pitchFamily="18" charset="0"/>
                </a:rPr>
                <a:t>Odbiór</a:t>
              </a:r>
            </a:p>
          </p:txBody>
        </p:sp>
      </p:grpSp>
      <p:sp>
        <p:nvSpPr>
          <p:cNvPr id="409" name="Text Box 3">
            <a:extLst>
              <a:ext uri="{FF2B5EF4-FFF2-40B4-BE49-F238E27FC236}">
                <a16:creationId xmlns:a16="http://schemas.microsoft.com/office/drawing/2014/main" id="{0104E722-F6FE-40AA-9C14-D03DB338502C}"/>
              </a:ext>
            </a:extLst>
          </p:cNvPr>
          <p:cNvSpPr txBox="1">
            <a:spLocks noChangeArrowheads="1"/>
          </p:cNvSpPr>
          <p:nvPr/>
        </p:nvSpPr>
        <p:spPr bwMode="auto">
          <a:xfrm>
            <a:off x="1565368" y="1325562"/>
            <a:ext cx="8983663"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pPr algn="l" eaLnBrk="1" hangingPunct="1">
              <a:lnSpc>
                <a:spcPct val="100000"/>
              </a:lnSpc>
              <a:spcBef>
                <a:spcPct val="50000"/>
              </a:spcBef>
            </a:pPr>
            <a:r>
              <a:rPr lang="pl-PL" sz="2000" dirty="0">
                <a:solidFill>
                  <a:schemeClr val="tx1"/>
                </a:solidFill>
                <a:latin typeface="Tahoma" panose="020B0604030504040204" pitchFamily="34" charset="0"/>
              </a:rPr>
              <a:t>Układ pętlowy  - ciąg liniowy, do którego przelotowo włączane są odbiory, jest zasilany z różnych sekcji szyn jednej stacji zasilającej. </a:t>
            </a:r>
          </a:p>
        </p:txBody>
      </p:sp>
      <p:sp>
        <p:nvSpPr>
          <p:cNvPr id="410" name="Text Box 59">
            <a:extLst>
              <a:ext uri="{FF2B5EF4-FFF2-40B4-BE49-F238E27FC236}">
                <a16:creationId xmlns:a16="http://schemas.microsoft.com/office/drawing/2014/main" id="{7C2047C8-0A34-4D36-81FF-398B68A2588B}"/>
              </a:ext>
            </a:extLst>
          </p:cNvPr>
          <p:cNvSpPr txBox="1">
            <a:spLocks noChangeArrowheads="1"/>
          </p:cNvSpPr>
          <p:nvPr/>
        </p:nvSpPr>
        <p:spPr bwMode="auto">
          <a:xfrm>
            <a:off x="1668556" y="3200400"/>
            <a:ext cx="120332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eaLnBrk="1" hangingPunct="1">
              <a:lnSpc>
                <a:spcPct val="100000"/>
              </a:lnSpc>
              <a:spcBef>
                <a:spcPct val="50000"/>
              </a:spcBef>
            </a:pPr>
            <a:r>
              <a:rPr lang="pl-PL" sz="1400">
                <a:solidFill>
                  <a:schemeClr val="tx1"/>
                </a:solidFill>
                <a:latin typeface="Times New Roman" panose="02020603050405020304" pitchFamily="18" charset="0"/>
              </a:rPr>
              <a:t>Stacja WN/SN lub SN/nn</a:t>
            </a:r>
          </a:p>
        </p:txBody>
      </p:sp>
      <p:sp>
        <p:nvSpPr>
          <p:cNvPr id="411" name="Oval 135">
            <a:extLst>
              <a:ext uri="{FF2B5EF4-FFF2-40B4-BE49-F238E27FC236}">
                <a16:creationId xmlns:a16="http://schemas.microsoft.com/office/drawing/2014/main" id="{E58CA686-D8C2-469F-B01D-BFC3CA4CC8D7}"/>
              </a:ext>
            </a:extLst>
          </p:cNvPr>
          <p:cNvSpPr>
            <a:spLocks noChangeArrowheads="1"/>
          </p:cNvSpPr>
          <p:nvPr/>
        </p:nvSpPr>
        <p:spPr bwMode="auto">
          <a:xfrm>
            <a:off x="1739993" y="3792537"/>
            <a:ext cx="1081088" cy="2016125"/>
          </a:xfrm>
          <a:prstGeom prst="ellipse">
            <a:avLst/>
          </a:prstGeom>
          <a:noFill/>
          <a:ln w="19050" cap="rnd" algn="ctr">
            <a:solidFill>
              <a:schemeClr val="tx1"/>
            </a:solidFill>
            <a:prstDash val="sysDot"/>
            <a:round/>
            <a:headEnd/>
            <a:tailEnd/>
          </a:ln>
          <a:effectLst/>
          <a:extLst>
            <a:ext uri="{909E8E84-426E-40DD-AFC4-6F175D3DCCD1}">
              <a14:hiddenFill xmlns:a14="http://schemas.microsoft.com/office/drawing/2010/main">
                <a:solidFill>
                  <a:srgbClr val="F7FDE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l-PL"/>
          </a:p>
        </p:txBody>
      </p:sp>
      <p:grpSp>
        <p:nvGrpSpPr>
          <p:cNvPr id="412" name="Group 4">
            <a:extLst>
              <a:ext uri="{FF2B5EF4-FFF2-40B4-BE49-F238E27FC236}">
                <a16:creationId xmlns:a16="http://schemas.microsoft.com/office/drawing/2014/main" id="{EE996DEA-08EB-4146-A316-EFBB0F7312B5}"/>
              </a:ext>
            </a:extLst>
          </p:cNvPr>
          <p:cNvGrpSpPr>
            <a:grpSpLocks/>
          </p:cNvGrpSpPr>
          <p:nvPr/>
        </p:nvGrpSpPr>
        <p:grpSpPr bwMode="auto">
          <a:xfrm>
            <a:off x="1848469" y="3988594"/>
            <a:ext cx="2763837" cy="1527175"/>
            <a:chOff x="302" y="1571"/>
            <a:chExt cx="1741" cy="962"/>
          </a:xfrm>
        </p:grpSpPr>
        <p:grpSp>
          <p:nvGrpSpPr>
            <p:cNvPr id="413" name="Group 5">
              <a:extLst>
                <a:ext uri="{FF2B5EF4-FFF2-40B4-BE49-F238E27FC236}">
                  <a16:creationId xmlns:a16="http://schemas.microsoft.com/office/drawing/2014/main" id="{C988CCAF-C3FA-44D3-B46D-D78846DF6F7F}"/>
                </a:ext>
              </a:extLst>
            </p:cNvPr>
            <p:cNvGrpSpPr>
              <a:grpSpLocks noChangeAspect="1"/>
            </p:cNvGrpSpPr>
            <p:nvPr/>
          </p:nvGrpSpPr>
          <p:grpSpPr bwMode="auto">
            <a:xfrm>
              <a:off x="448" y="1713"/>
              <a:ext cx="258" cy="152"/>
              <a:chOff x="767" y="2476"/>
              <a:chExt cx="213" cy="127"/>
            </a:xfrm>
          </p:grpSpPr>
          <p:sp>
            <p:nvSpPr>
              <p:cNvPr id="457" name="Oval 6">
                <a:extLst>
                  <a:ext uri="{FF2B5EF4-FFF2-40B4-BE49-F238E27FC236}">
                    <a16:creationId xmlns:a16="http://schemas.microsoft.com/office/drawing/2014/main" id="{D3F6D5C0-0C39-40AC-BDDF-6D6FF73A77D9}"/>
                  </a:ext>
                </a:extLst>
              </p:cNvPr>
              <p:cNvSpPr>
                <a:spLocks noChangeAspect="1" noChangeArrowheads="1"/>
              </p:cNvSpPr>
              <p:nvPr/>
            </p:nvSpPr>
            <p:spPr bwMode="auto">
              <a:xfrm>
                <a:off x="853" y="2476"/>
                <a:ext cx="127" cy="127"/>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458" name="Oval 7">
                <a:extLst>
                  <a:ext uri="{FF2B5EF4-FFF2-40B4-BE49-F238E27FC236}">
                    <a16:creationId xmlns:a16="http://schemas.microsoft.com/office/drawing/2014/main" id="{2CE1914A-A3B0-4174-8037-CF12EECA38A6}"/>
                  </a:ext>
                </a:extLst>
              </p:cNvPr>
              <p:cNvSpPr>
                <a:spLocks noChangeAspect="1" noChangeArrowheads="1"/>
              </p:cNvSpPr>
              <p:nvPr/>
            </p:nvSpPr>
            <p:spPr bwMode="auto">
              <a:xfrm>
                <a:off x="767" y="2476"/>
                <a:ext cx="127" cy="127"/>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grpSp>
        <p:sp>
          <p:nvSpPr>
            <p:cNvPr id="414" name="Line 8">
              <a:extLst>
                <a:ext uri="{FF2B5EF4-FFF2-40B4-BE49-F238E27FC236}">
                  <a16:creationId xmlns:a16="http://schemas.microsoft.com/office/drawing/2014/main" id="{7064ED76-8474-4C58-BB07-D3011D532E4C}"/>
                </a:ext>
              </a:extLst>
            </p:cNvPr>
            <p:cNvSpPr>
              <a:spLocks noChangeAspect="1" noChangeShapeType="1"/>
            </p:cNvSpPr>
            <p:nvPr/>
          </p:nvSpPr>
          <p:spPr bwMode="auto">
            <a:xfrm>
              <a:off x="318" y="1789"/>
              <a:ext cx="1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415" name="Line 9">
              <a:extLst>
                <a:ext uri="{FF2B5EF4-FFF2-40B4-BE49-F238E27FC236}">
                  <a16:creationId xmlns:a16="http://schemas.microsoft.com/office/drawing/2014/main" id="{B5AD9FE0-2078-49DD-9F57-DE77DA605E1D}"/>
                </a:ext>
              </a:extLst>
            </p:cNvPr>
            <p:cNvSpPr>
              <a:spLocks noChangeAspect="1" noChangeShapeType="1"/>
            </p:cNvSpPr>
            <p:nvPr/>
          </p:nvSpPr>
          <p:spPr bwMode="auto">
            <a:xfrm>
              <a:off x="706" y="1789"/>
              <a:ext cx="15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416" name="Oval 10">
              <a:extLst>
                <a:ext uri="{FF2B5EF4-FFF2-40B4-BE49-F238E27FC236}">
                  <a16:creationId xmlns:a16="http://schemas.microsoft.com/office/drawing/2014/main" id="{158A95E9-83C7-4602-B4FA-2A115EF43BFC}"/>
                </a:ext>
              </a:extLst>
            </p:cNvPr>
            <p:cNvSpPr>
              <a:spLocks noChangeAspect="1" noChangeArrowheads="1"/>
            </p:cNvSpPr>
            <p:nvPr/>
          </p:nvSpPr>
          <p:spPr bwMode="auto">
            <a:xfrm>
              <a:off x="850" y="1776"/>
              <a:ext cx="25" cy="25"/>
            </a:xfrm>
            <a:prstGeom prst="ellipse">
              <a:avLst/>
            </a:prstGeom>
            <a:solidFill>
              <a:srgbClr val="000000"/>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417" name="Line 11">
              <a:extLst>
                <a:ext uri="{FF2B5EF4-FFF2-40B4-BE49-F238E27FC236}">
                  <a16:creationId xmlns:a16="http://schemas.microsoft.com/office/drawing/2014/main" id="{93FADB4D-6C06-433A-A480-AABB5FE34CBE}"/>
                </a:ext>
              </a:extLst>
            </p:cNvPr>
            <p:cNvSpPr>
              <a:spLocks noChangeAspect="1" noChangeShapeType="1"/>
            </p:cNvSpPr>
            <p:nvPr/>
          </p:nvSpPr>
          <p:spPr bwMode="auto">
            <a:xfrm>
              <a:off x="315" y="1712"/>
              <a:ext cx="0" cy="154"/>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418" name="Line 12">
              <a:extLst>
                <a:ext uri="{FF2B5EF4-FFF2-40B4-BE49-F238E27FC236}">
                  <a16:creationId xmlns:a16="http://schemas.microsoft.com/office/drawing/2014/main" id="{0EAFBF69-6B86-4F56-A10C-07ADB0FCBD3E}"/>
                </a:ext>
              </a:extLst>
            </p:cNvPr>
            <p:cNvSpPr>
              <a:spLocks noChangeShapeType="1"/>
            </p:cNvSpPr>
            <p:nvPr/>
          </p:nvSpPr>
          <p:spPr bwMode="auto">
            <a:xfrm>
              <a:off x="862" y="2098"/>
              <a:ext cx="0" cy="435"/>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grpSp>
          <p:nvGrpSpPr>
            <p:cNvPr id="419" name="Group 13">
              <a:extLst>
                <a:ext uri="{FF2B5EF4-FFF2-40B4-BE49-F238E27FC236}">
                  <a16:creationId xmlns:a16="http://schemas.microsoft.com/office/drawing/2014/main" id="{50774E1C-7646-4627-AF6C-B95F3C581CC8}"/>
                </a:ext>
              </a:extLst>
            </p:cNvPr>
            <p:cNvGrpSpPr>
              <a:grpSpLocks noChangeAspect="1"/>
            </p:cNvGrpSpPr>
            <p:nvPr/>
          </p:nvGrpSpPr>
          <p:grpSpPr bwMode="auto">
            <a:xfrm>
              <a:off x="448" y="2240"/>
              <a:ext cx="258" cy="152"/>
              <a:chOff x="767" y="2476"/>
              <a:chExt cx="213" cy="127"/>
            </a:xfrm>
          </p:grpSpPr>
          <p:sp>
            <p:nvSpPr>
              <p:cNvPr id="455" name="Oval 14">
                <a:extLst>
                  <a:ext uri="{FF2B5EF4-FFF2-40B4-BE49-F238E27FC236}">
                    <a16:creationId xmlns:a16="http://schemas.microsoft.com/office/drawing/2014/main" id="{53D87029-6B23-43DB-9A7B-E7C5F53887D6}"/>
                  </a:ext>
                </a:extLst>
              </p:cNvPr>
              <p:cNvSpPr>
                <a:spLocks noChangeAspect="1" noChangeArrowheads="1"/>
              </p:cNvSpPr>
              <p:nvPr/>
            </p:nvSpPr>
            <p:spPr bwMode="auto">
              <a:xfrm>
                <a:off x="853" y="2476"/>
                <a:ext cx="127" cy="127"/>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456" name="Oval 15">
                <a:extLst>
                  <a:ext uri="{FF2B5EF4-FFF2-40B4-BE49-F238E27FC236}">
                    <a16:creationId xmlns:a16="http://schemas.microsoft.com/office/drawing/2014/main" id="{A0B0A13D-CEAC-4D12-899F-035F72721761}"/>
                  </a:ext>
                </a:extLst>
              </p:cNvPr>
              <p:cNvSpPr>
                <a:spLocks noChangeAspect="1" noChangeArrowheads="1"/>
              </p:cNvSpPr>
              <p:nvPr/>
            </p:nvSpPr>
            <p:spPr bwMode="auto">
              <a:xfrm>
                <a:off x="767" y="2476"/>
                <a:ext cx="127" cy="127"/>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grpSp>
        <p:sp>
          <p:nvSpPr>
            <p:cNvPr id="420" name="Line 16">
              <a:extLst>
                <a:ext uri="{FF2B5EF4-FFF2-40B4-BE49-F238E27FC236}">
                  <a16:creationId xmlns:a16="http://schemas.microsoft.com/office/drawing/2014/main" id="{B2C23443-7C5A-4311-AA9C-3A229B9881CC}"/>
                </a:ext>
              </a:extLst>
            </p:cNvPr>
            <p:cNvSpPr>
              <a:spLocks noChangeAspect="1" noChangeShapeType="1"/>
            </p:cNvSpPr>
            <p:nvPr/>
          </p:nvSpPr>
          <p:spPr bwMode="auto">
            <a:xfrm>
              <a:off x="318" y="2316"/>
              <a:ext cx="1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421" name="Line 17">
              <a:extLst>
                <a:ext uri="{FF2B5EF4-FFF2-40B4-BE49-F238E27FC236}">
                  <a16:creationId xmlns:a16="http://schemas.microsoft.com/office/drawing/2014/main" id="{3F0D5576-ACBA-4E31-BB2E-1629B31FB038}"/>
                </a:ext>
              </a:extLst>
            </p:cNvPr>
            <p:cNvSpPr>
              <a:spLocks noChangeAspect="1" noChangeShapeType="1"/>
            </p:cNvSpPr>
            <p:nvPr/>
          </p:nvSpPr>
          <p:spPr bwMode="auto">
            <a:xfrm>
              <a:off x="706" y="2316"/>
              <a:ext cx="15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422" name="Oval 18">
              <a:extLst>
                <a:ext uri="{FF2B5EF4-FFF2-40B4-BE49-F238E27FC236}">
                  <a16:creationId xmlns:a16="http://schemas.microsoft.com/office/drawing/2014/main" id="{55D80CF2-B15C-4238-B6CB-75B51F028D9A}"/>
                </a:ext>
              </a:extLst>
            </p:cNvPr>
            <p:cNvSpPr>
              <a:spLocks noChangeAspect="1" noChangeArrowheads="1"/>
            </p:cNvSpPr>
            <p:nvPr/>
          </p:nvSpPr>
          <p:spPr bwMode="auto">
            <a:xfrm>
              <a:off x="307" y="2303"/>
              <a:ext cx="25" cy="25"/>
            </a:xfrm>
            <a:prstGeom prst="ellipse">
              <a:avLst/>
            </a:prstGeom>
            <a:solidFill>
              <a:srgbClr val="0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423" name="Oval 19">
              <a:extLst>
                <a:ext uri="{FF2B5EF4-FFF2-40B4-BE49-F238E27FC236}">
                  <a16:creationId xmlns:a16="http://schemas.microsoft.com/office/drawing/2014/main" id="{168A2277-B218-499E-99F9-005BB0E39916}"/>
                </a:ext>
              </a:extLst>
            </p:cNvPr>
            <p:cNvSpPr>
              <a:spLocks noChangeAspect="1" noChangeArrowheads="1"/>
            </p:cNvSpPr>
            <p:nvPr/>
          </p:nvSpPr>
          <p:spPr bwMode="auto">
            <a:xfrm>
              <a:off x="850" y="2303"/>
              <a:ext cx="25" cy="25"/>
            </a:xfrm>
            <a:prstGeom prst="ellipse">
              <a:avLst/>
            </a:prstGeom>
            <a:solidFill>
              <a:srgbClr val="000000"/>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424" name="Line 20">
              <a:extLst>
                <a:ext uri="{FF2B5EF4-FFF2-40B4-BE49-F238E27FC236}">
                  <a16:creationId xmlns:a16="http://schemas.microsoft.com/office/drawing/2014/main" id="{C7A0F711-EE93-41B5-9C62-1E485F905F88}"/>
                </a:ext>
              </a:extLst>
            </p:cNvPr>
            <p:cNvSpPr>
              <a:spLocks noChangeAspect="1" noChangeShapeType="1"/>
            </p:cNvSpPr>
            <p:nvPr/>
          </p:nvSpPr>
          <p:spPr bwMode="auto">
            <a:xfrm>
              <a:off x="320" y="2239"/>
              <a:ext cx="0" cy="154"/>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425" name="Oval 21">
              <a:extLst>
                <a:ext uri="{FF2B5EF4-FFF2-40B4-BE49-F238E27FC236}">
                  <a16:creationId xmlns:a16="http://schemas.microsoft.com/office/drawing/2014/main" id="{7B8E497D-CE1F-4A6F-8C2F-F162FAAC6790}"/>
                </a:ext>
              </a:extLst>
            </p:cNvPr>
            <p:cNvSpPr>
              <a:spLocks noChangeAspect="1" noChangeArrowheads="1"/>
            </p:cNvSpPr>
            <p:nvPr/>
          </p:nvSpPr>
          <p:spPr bwMode="auto">
            <a:xfrm>
              <a:off x="302" y="1776"/>
              <a:ext cx="25" cy="25"/>
            </a:xfrm>
            <a:prstGeom prst="ellipse">
              <a:avLst/>
            </a:prstGeom>
            <a:solidFill>
              <a:srgbClr val="0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426" name="Line 22">
              <a:extLst>
                <a:ext uri="{FF2B5EF4-FFF2-40B4-BE49-F238E27FC236}">
                  <a16:creationId xmlns:a16="http://schemas.microsoft.com/office/drawing/2014/main" id="{19EFD69D-58CE-419E-9D37-86C59CF31520}"/>
                </a:ext>
              </a:extLst>
            </p:cNvPr>
            <p:cNvSpPr>
              <a:spLocks noChangeShapeType="1"/>
            </p:cNvSpPr>
            <p:nvPr/>
          </p:nvSpPr>
          <p:spPr bwMode="auto">
            <a:xfrm>
              <a:off x="863" y="1571"/>
              <a:ext cx="0" cy="435"/>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427" name="Line 23">
              <a:extLst>
                <a:ext uri="{FF2B5EF4-FFF2-40B4-BE49-F238E27FC236}">
                  <a16:creationId xmlns:a16="http://schemas.microsoft.com/office/drawing/2014/main" id="{FC7A1B42-C263-4D73-B923-D779D006C205}"/>
                </a:ext>
              </a:extLst>
            </p:cNvPr>
            <p:cNvSpPr>
              <a:spLocks noChangeShapeType="1"/>
            </p:cNvSpPr>
            <p:nvPr/>
          </p:nvSpPr>
          <p:spPr bwMode="auto">
            <a:xfrm flipV="1">
              <a:off x="860" y="2017"/>
              <a:ext cx="55" cy="8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428" name="Oval 24">
              <a:extLst>
                <a:ext uri="{FF2B5EF4-FFF2-40B4-BE49-F238E27FC236}">
                  <a16:creationId xmlns:a16="http://schemas.microsoft.com/office/drawing/2014/main" id="{24A29D71-FFF3-4979-8ABA-AECA2E7244FF}"/>
                </a:ext>
              </a:extLst>
            </p:cNvPr>
            <p:cNvSpPr>
              <a:spLocks noChangeAspect="1" noChangeArrowheads="1"/>
            </p:cNvSpPr>
            <p:nvPr/>
          </p:nvSpPr>
          <p:spPr bwMode="auto">
            <a:xfrm>
              <a:off x="848" y="2092"/>
              <a:ext cx="25" cy="25"/>
            </a:xfrm>
            <a:prstGeom prst="ellipse">
              <a:avLst/>
            </a:prstGeom>
            <a:solidFill>
              <a:srgbClr val="000000"/>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429" name="Oval 25">
              <a:extLst>
                <a:ext uri="{FF2B5EF4-FFF2-40B4-BE49-F238E27FC236}">
                  <a16:creationId xmlns:a16="http://schemas.microsoft.com/office/drawing/2014/main" id="{F76682F4-D2C1-40C6-855E-F34863986671}"/>
                </a:ext>
              </a:extLst>
            </p:cNvPr>
            <p:cNvSpPr>
              <a:spLocks noChangeAspect="1" noChangeArrowheads="1"/>
            </p:cNvSpPr>
            <p:nvPr/>
          </p:nvSpPr>
          <p:spPr bwMode="auto">
            <a:xfrm>
              <a:off x="852" y="1991"/>
              <a:ext cx="25" cy="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430" name="Freeform 26">
              <a:extLst>
                <a:ext uri="{FF2B5EF4-FFF2-40B4-BE49-F238E27FC236}">
                  <a16:creationId xmlns:a16="http://schemas.microsoft.com/office/drawing/2014/main" id="{377BD903-75FE-4069-AFBA-BDA1168C230B}"/>
                </a:ext>
              </a:extLst>
            </p:cNvPr>
            <p:cNvSpPr>
              <a:spLocks/>
            </p:cNvSpPr>
            <p:nvPr/>
          </p:nvSpPr>
          <p:spPr bwMode="auto">
            <a:xfrm>
              <a:off x="870" y="2192"/>
              <a:ext cx="919" cy="69"/>
            </a:xfrm>
            <a:custGeom>
              <a:avLst/>
              <a:gdLst>
                <a:gd name="T0" fmla="*/ 0 w 919"/>
                <a:gd name="T1" fmla="*/ 16 h 69"/>
                <a:gd name="T2" fmla="*/ 336 w 919"/>
                <a:gd name="T3" fmla="*/ 51 h 69"/>
                <a:gd name="T4" fmla="*/ 618 w 919"/>
                <a:gd name="T5" fmla="*/ 61 h 69"/>
                <a:gd name="T6" fmla="*/ 919 w 919"/>
                <a:gd name="T7" fmla="*/ 0 h 69"/>
              </a:gdLst>
              <a:ahLst/>
              <a:cxnLst>
                <a:cxn ang="0">
                  <a:pos x="T0" y="T1"/>
                </a:cxn>
                <a:cxn ang="0">
                  <a:pos x="T2" y="T3"/>
                </a:cxn>
                <a:cxn ang="0">
                  <a:pos x="T4" y="T5"/>
                </a:cxn>
                <a:cxn ang="0">
                  <a:pos x="T6" y="T7"/>
                </a:cxn>
              </a:cxnLst>
              <a:rect l="0" t="0" r="r" b="b"/>
              <a:pathLst>
                <a:path w="919" h="69">
                  <a:moveTo>
                    <a:pt x="0" y="16"/>
                  </a:moveTo>
                  <a:cubicBezTo>
                    <a:pt x="116" y="30"/>
                    <a:pt x="233" y="44"/>
                    <a:pt x="336" y="51"/>
                  </a:cubicBezTo>
                  <a:cubicBezTo>
                    <a:pt x="439" y="58"/>
                    <a:pt x="521" y="69"/>
                    <a:pt x="618" y="61"/>
                  </a:cubicBezTo>
                  <a:cubicBezTo>
                    <a:pt x="715" y="53"/>
                    <a:pt x="817" y="26"/>
                    <a:pt x="919" y="0"/>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431" name="Line 27">
              <a:extLst>
                <a:ext uri="{FF2B5EF4-FFF2-40B4-BE49-F238E27FC236}">
                  <a16:creationId xmlns:a16="http://schemas.microsoft.com/office/drawing/2014/main" id="{1A02E7FE-E9CB-49D3-9A11-208742A2F442}"/>
                </a:ext>
              </a:extLst>
            </p:cNvPr>
            <p:cNvSpPr>
              <a:spLocks noChangeShapeType="1"/>
            </p:cNvSpPr>
            <p:nvPr/>
          </p:nvSpPr>
          <p:spPr bwMode="auto">
            <a:xfrm>
              <a:off x="1744" y="2147"/>
              <a:ext cx="73" cy="87"/>
            </a:xfrm>
            <a:prstGeom prst="line">
              <a:avLst/>
            </a:prstGeom>
            <a:noFill/>
            <a:ln w="31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432" name="Line 28">
              <a:extLst>
                <a:ext uri="{FF2B5EF4-FFF2-40B4-BE49-F238E27FC236}">
                  <a16:creationId xmlns:a16="http://schemas.microsoft.com/office/drawing/2014/main" id="{AECD7983-2798-4323-ABF4-7FAD3C82CC84}"/>
                </a:ext>
              </a:extLst>
            </p:cNvPr>
            <p:cNvSpPr>
              <a:spLocks noChangeShapeType="1"/>
            </p:cNvSpPr>
            <p:nvPr/>
          </p:nvSpPr>
          <p:spPr bwMode="auto">
            <a:xfrm>
              <a:off x="1768" y="2129"/>
              <a:ext cx="73" cy="87"/>
            </a:xfrm>
            <a:prstGeom prst="line">
              <a:avLst/>
            </a:prstGeom>
            <a:noFill/>
            <a:ln w="31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433" name="Line 29">
              <a:extLst>
                <a:ext uri="{FF2B5EF4-FFF2-40B4-BE49-F238E27FC236}">
                  <a16:creationId xmlns:a16="http://schemas.microsoft.com/office/drawing/2014/main" id="{ECD9899F-3CBE-4071-B192-8D8FBC0CD691}"/>
                </a:ext>
              </a:extLst>
            </p:cNvPr>
            <p:cNvSpPr>
              <a:spLocks noChangeShapeType="1"/>
            </p:cNvSpPr>
            <p:nvPr/>
          </p:nvSpPr>
          <p:spPr bwMode="auto">
            <a:xfrm rot="20232462" flipH="1">
              <a:off x="1752" y="2199"/>
              <a:ext cx="2" cy="155"/>
            </a:xfrm>
            <a:prstGeom prst="line">
              <a:avLst/>
            </a:prstGeom>
            <a:noFill/>
            <a:ln w="127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434" name="Oval 30">
              <a:extLst>
                <a:ext uri="{FF2B5EF4-FFF2-40B4-BE49-F238E27FC236}">
                  <a16:creationId xmlns:a16="http://schemas.microsoft.com/office/drawing/2014/main" id="{2EFBD8FC-9B08-46C9-A38E-14AF9B298981}"/>
                </a:ext>
              </a:extLst>
            </p:cNvPr>
            <p:cNvSpPr>
              <a:spLocks noChangeArrowheads="1"/>
            </p:cNvSpPr>
            <p:nvPr/>
          </p:nvSpPr>
          <p:spPr bwMode="auto">
            <a:xfrm>
              <a:off x="1712" y="2195"/>
              <a:ext cx="27" cy="28"/>
            </a:xfrm>
            <a:prstGeom prst="ellipse">
              <a:avLst/>
            </a:prstGeom>
            <a:solidFill>
              <a:srgbClr val="0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435" name="Freeform 31">
              <a:extLst>
                <a:ext uri="{FF2B5EF4-FFF2-40B4-BE49-F238E27FC236}">
                  <a16:creationId xmlns:a16="http://schemas.microsoft.com/office/drawing/2014/main" id="{103DCF88-5C08-43B1-8604-2096767AB11C}"/>
                </a:ext>
              </a:extLst>
            </p:cNvPr>
            <p:cNvSpPr>
              <a:spLocks/>
            </p:cNvSpPr>
            <p:nvPr/>
          </p:nvSpPr>
          <p:spPr bwMode="auto">
            <a:xfrm>
              <a:off x="870" y="1791"/>
              <a:ext cx="1025" cy="385"/>
            </a:xfrm>
            <a:custGeom>
              <a:avLst/>
              <a:gdLst>
                <a:gd name="T0" fmla="*/ 0 w 1025"/>
                <a:gd name="T1" fmla="*/ 103 h 385"/>
                <a:gd name="T2" fmla="*/ 423 w 1025"/>
                <a:gd name="T3" fmla="*/ 20 h 385"/>
                <a:gd name="T4" fmla="*/ 586 w 1025"/>
                <a:gd name="T5" fmla="*/ 4 h 385"/>
                <a:gd name="T6" fmla="*/ 794 w 1025"/>
                <a:gd name="T7" fmla="*/ 7 h 385"/>
                <a:gd name="T8" fmla="*/ 938 w 1025"/>
                <a:gd name="T9" fmla="*/ 49 h 385"/>
                <a:gd name="T10" fmla="*/ 1005 w 1025"/>
                <a:gd name="T11" fmla="*/ 119 h 385"/>
                <a:gd name="T12" fmla="*/ 1024 w 1025"/>
                <a:gd name="T13" fmla="*/ 228 h 385"/>
                <a:gd name="T14" fmla="*/ 996 w 1025"/>
                <a:gd name="T15" fmla="*/ 334 h 385"/>
                <a:gd name="T16" fmla="*/ 938 w 1025"/>
                <a:gd name="T17"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5" h="385">
                  <a:moveTo>
                    <a:pt x="0" y="103"/>
                  </a:moveTo>
                  <a:cubicBezTo>
                    <a:pt x="162" y="70"/>
                    <a:pt x="325" y="37"/>
                    <a:pt x="423" y="20"/>
                  </a:cubicBezTo>
                  <a:cubicBezTo>
                    <a:pt x="521" y="3"/>
                    <a:pt x="524" y="6"/>
                    <a:pt x="586" y="4"/>
                  </a:cubicBezTo>
                  <a:cubicBezTo>
                    <a:pt x="648" y="2"/>
                    <a:pt x="735" y="0"/>
                    <a:pt x="794" y="7"/>
                  </a:cubicBezTo>
                  <a:cubicBezTo>
                    <a:pt x="853" y="14"/>
                    <a:pt x="903" y="30"/>
                    <a:pt x="938" y="49"/>
                  </a:cubicBezTo>
                  <a:cubicBezTo>
                    <a:pt x="973" y="68"/>
                    <a:pt x="991" y="89"/>
                    <a:pt x="1005" y="119"/>
                  </a:cubicBezTo>
                  <a:cubicBezTo>
                    <a:pt x="1019" y="149"/>
                    <a:pt x="1025" y="192"/>
                    <a:pt x="1024" y="228"/>
                  </a:cubicBezTo>
                  <a:cubicBezTo>
                    <a:pt x="1023" y="264"/>
                    <a:pt x="1010" y="308"/>
                    <a:pt x="996" y="334"/>
                  </a:cubicBezTo>
                  <a:cubicBezTo>
                    <a:pt x="982" y="360"/>
                    <a:pt x="960" y="372"/>
                    <a:pt x="938" y="385"/>
                  </a:cubicBez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grpSp>
          <p:nvGrpSpPr>
            <p:cNvPr id="436" name="Group 32">
              <a:extLst>
                <a:ext uri="{FF2B5EF4-FFF2-40B4-BE49-F238E27FC236}">
                  <a16:creationId xmlns:a16="http://schemas.microsoft.com/office/drawing/2014/main" id="{93530428-6657-4091-970B-7019F8C9412D}"/>
                </a:ext>
              </a:extLst>
            </p:cNvPr>
            <p:cNvGrpSpPr>
              <a:grpSpLocks/>
            </p:cNvGrpSpPr>
            <p:nvPr/>
          </p:nvGrpSpPr>
          <p:grpSpPr bwMode="auto">
            <a:xfrm>
              <a:off x="1570" y="2233"/>
              <a:ext cx="23" cy="159"/>
              <a:chOff x="1181" y="1368"/>
              <a:chExt cx="23" cy="159"/>
            </a:xfrm>
          </p:grpSpPr>
          <p:sp>
            <p:nvSpPr>
              <p:cNvPr id="453" name="Line 33">
                <a:extLst>
                  <a:ext uri="{FF2B5EF4-FFF2-40B4-BE49-F238E27FC236}">
                    <a16:creationId xmlns:a16="http://schemas.microsoft.com/office/drawing/2014/main" id="{22D111A5-4E53-40B0-B086-B6F958B2095C}"/>
                  </a:ext>
                </a:extLst>
              </p:cNvPr>
              <p:cNvSpPr>
                <a:spLocks noChangeShapeType="1"/>
              </p:cNvSpPr>
              <p:nvPr/>
            </p:nvSpPr>
            <p:spPr bwMode="auto">
              <a:xfrm>
                <a:off x="1192" y="1371"/>
                <a:ext cx="2" cy="156"/>
              </a:xfrm>
              <a:prstGeom prst="line">
                <a:avLst/>
              </a:prstGeom>
              <a:noFill/>
              <a:ln w="127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454" name="Oval 34">
                <a:extLst>
                  <a:ext uri="{FF2B5EF4-FFF2-40B4-BE49-F238E27FC236}">
                    <a16:creationId xmlns:a16="http://schemas.microsoft.com/office/drawing/2014/main" id="{0AA208B3-96E3-4C23-AAA8-051E0C6E6F58}"/>
                  </a:ext>
                </a:extLst>
              </p:cNvPr>
              <p:cNvSpPr>
                <a:spLocks noChangeArrowheads="1"/>
              </p:cNvSpPr>
              <p:nvPr/>
            </p:nvSpPr>
            <p:spPr bwMode="auto">
              <a:xfrm>
                <a:off x="1181" y="1368"/>
                <a:ext cx="23" cy="23"/>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grpSp>
        <p:grpSp>
          <p:nvGrpSpPr>
            <p:cNvPr id="437" name="Group 35">
              <a:extLst>
                <a:ext uri="{FF2B5EF4-FFF2-40B4-BE49-F238E27FC236}">
                  <a16:creationId xmlns:a16="http://schemas.microsoft.com/office/drawing/2014/main" id="{A166BD5B-1C99-4382-B7E1-BD30B0F23F34}"/>
                </a:ext>
              </a:extLst>
            </p:cNvPr>
            <p:cNvGrpSpPr>
              <a:grpSpLocks/>
            </p:cNvGrpSpPr>
            <p:nvPr/>
          </p:nvGrpSpPr>
          <p:grpSpPr bwMode="auto">
            <a:xfrm>
              <a:off x="1315" y="2241"/>
              <a:ext cx="23" cy="159"/>
              <a:chOff x="1181" y="1368"/>
              <a:chExt cx="23" cy="159"/>
            </a:xfrm>
          </p:grpSpPr>
          <p:sp>
            <p:nvSpPr>
              <p:cNvPr id="451" name="Line 36">
                <a:extLst>
                  <a:ext uri="{FF2B5EF4-FFF2-40B4-BE49-F238E27FC236}">
                    <a16:creationId xmlns:a16="http://schemas.microsoft.com/office/drawing/2014/main" id="{6973E54F-2246-406A-A868-E89BDD795AE6}"/>
                  </a:ext>
                </a:extLst>
              </p:cNvPr>
              <p:cNvSpPr>
                <a:spLocks noChangeShapeType="1"/>
              </p:cNvSpPr>
              <p:nvPr/>
            </p:nvSpPr>
            <p:spPr bwMode="auto">
              <a:xfrm>
                <a:off x="1192" y="1371"/>
                <a:ext cx="2" cy="156"/>
              </a:xfrm>
              <a:prstGeom prst="line">
                <a:avLst/>
              </a:prstGeom>
              <a:noFill/>
              <a:ln w="127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452" name="Oval 37">
                <a:extLst>
                  <a:ext uri="{FF2B5EF4-FFF2-40B4-BE49-F238E27FC236}">
                    <a16:creationId xmlns:a16="http://schemas.microsoft.com/office/drawing/2014/main" id="{EEE5984C-8143-46DA-9AB3-80DCC8CF51B4}"/>
                  </a:ext>
                </a:extLst>
              </p:cNvPr>
              <p:cNvSpPr>
                <a:spLocks noChangeArrowheads="1"/>
              </p:cNvSpPr>
              <p:nvPr/>
            </p:nvSpPr>
            <p:spPr bwMode="auto">
              <a:xfrm>
                <a:off x="1181" y="1368"/>
                <a:ext cx="23" cy="23"/>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grpSp>
        <p:grpSp>
          <p:nvGrpSpPr>
            <p:cNvPr id="438" name="Group 38">
              <a:extLst>
                <a:ext uri="{FF2B5EF4-FFF2-40B4-BE49-F238E27FC236}">
                  <a16:creationId xmlns:a16="http://schemas.microsoft.com/office/drawing/2014/main" id="{C9FB4D77-5F57-4E08-85E7-BC8A25E187F4}"/>
                </a:ext>
              </a:extLst>
            </p:cNvPr>
            <p:cNvGrpSpPr>
              <a:grpSpLocks/>
            </p:cNvGrpSpPr>
            <p:nvPr/>
          </p:nvGrpSpPr>
          <p:grpSpPr bwMode="auto">
            <a:xfrm>
              <a:off x="1090" y="2224"/>
              <a:ext cx="23" cy="159"/>
              <a:chOff x="1181" y="1368"/>
              <a:chExt cx="23" cy="159"/>
            </a:xfrm>
          </p:grpSpPr>
          <p:sp>
            <p:nvSpPr>
              <p:cNvPr id="449" name="Line 39">
                <a:extLst>
                  <a:ext uri="{FF2B5EF4-FFF2-40B4-BE49-F238E27FC236}">
                    <a16:creationId xmlns:a16="http://schemas.microsoft.com/office/drawing/2014/main" id="{6AA855E0-75EC-41E2-ADA7-32EFBBC4F8ED}"/>
                  </a:ext>
                </a:extLst>
              </p:cNvPr>
              <p:cNvSpPr>
                <a:spLocks noChangeShapeType="1"/>
              </p:cNvSpPr>
              <p:nvPr/>
            </p:nvSpPr>
            <p:spPr bwMode="auto">
              <a:xfrm>
                <a:off x="1192" y="1371"/>
                <a:ext cx="2" cy="156"/>
              </a:xfrm>
              <a:prstGeom prst="line">
                <a:avLst/>
              </a:prstGeom>
              <a:noFill/>
              <a:ln w="127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450" name="Oval 40">
                <a:extLst>
                  <a:ext uri="{FF2B5EF4-FFF2-40B4-BE49-F238E27FC236}">
                    <a16:creationId xmlns:a16="http://schemas.microsoft.com/office/drawing/2014/main" id="{7D68BF64-F626-41BE-B9F8-E113F5D0FCD9}"/>
                  </a:ext>
                </a:extLst>
              </p:cNvPr>
              <p:cNvSpPr>
                <a:spLocks noChangeArrowheads="1"/>
              </p:cNvSpPr>
              <p:nvPr/>
            </p:nvSpPr>
            <p:spPr bwMode="auto">
              <a:xfrm>
                <a:off x="1181" y="1368"/>
                <a:ext cx="23" cy="23"/>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grpSp>
        <p:sp>
          <p:nvSpPr>
            <p:cNvPr id="439" name="Oval 41">
              <a:extLst>
                <a:ext uri="{FF2B5EF4-FFF2-40B4-BE49-F238E27FC236}">
                  <a16:creationId xmlns:a16="http://schemas.microsoft.com/office/drawing/2014/main" id="{97E2F472-2378-4FFA-B1FB-A9131AD5229A}"/>
                </a:ext>
              </a:extLst>
            </p:cNvPr>
            <p:cNvSpPr>
              <a:spLocks noChangeArrowheads="1"/>
            </p:cNvSpPr>
            <p:nvPr/>
          </p:nvSpPr>
          <p:spPr bwMode="auto">
            <a:xfrm>
              <a:off x="1877" y="2042"/>
              <a:ext cx="27" cy="28"/>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440" name="Oval 42">
              <a:extLst>
                <a:ext uri="{FF2B5EF4-FFF2-40B4-BE49-F238E27FC236}">
                  <a16:creationId xmlns:a16="http://schemas.microsoft.com/office/drawing/2014/main" id="{6427A5C2-FF2A-4D17-8D45-0AB8D3D5B01C}"/>
                </a:ext>
              </a:extLst>
            </p:cNvPr>
            <p:cNvSpPr>
              <a:spLocks noChangeArrowheads="1"/>
            </p:cNvSpPr>
            <p:nvPr/>
          </p:nvSpPr>
          <p:spPr bwMode="auto">
            <a:xfrm>
              <a:off x="1792" y="1823"/>
              <a:ext cx="27" cy="28"/>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441" name="Line 43">
              <a:extLst>
                <a:ext uri="{FF2B5EF4-FFF2-40B4-BE49-F238E27FC236}">
                  <a16:creationId xmlns:a16="http://schemas.microsoft.com/office/drawing/2014/main" id="{597E1E90-EAAD-42DD-9163-FD9B84D692CB}"/>
                </a:ext>
              </a:extLst>
            </p:cNvPr>
            <p:cNvSpPr>
              <a:spLocks noChangeShapeType="1"/>
            </p:cNvSpPr>
            <p:nvPr/>
          </p:nvSpPr>
          <p:spPr bwMode="auto">
            <a:xfrm rot="17424164" flipH="1">
              <a:off x="1965" y="2009"/>
              <a:ext cx="2" cy="155"/>
            </a:xfrm>
            <a:prstGeom prst="line">
              <a:avLst/>
            </a:prstGeom>
            <a:noFill/>
            <a:ln w="127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442" name="Line 44">
              <a:extLst>
                <a:ext uri="{FF2B5EF4-FFF2-40B4-BE49-F238E27FC236}">
                  <a16:creationId xmlns:a16="http://schemas.microsoft.com/office/drawing/2014/main" id="{88444A0A-89DF-4C51-BADD-24BA673CEB32}"/>
                </a:ext>
              </a:extLst>
            </p:cNvPr>
            <p:cNvSpPr>
              <a:spLocks noChangeShapeType="1"/>
            </p:cNvSpPr>
            <p:nvPr/>
          </p:nvSpPr>
          <p:spPr bwMode="auto">
            <a:xfrm rot="12875404" flipH="1">
              <a:off x="1849" y="1697"/>
              <a:ext cx="2" cy="155"/>
            </a:xfrm>
            <a:prstGeom prst="line">
              <a:avLst/>
            </a:prstGeom>
            <a:noFill/>
            <a:ln w="127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grpSp>
          <p:nvGrpSpPr>
            <p:cNvPr id="443" name="Group 45">
              <a:extLst>
                <a:ext uri="{FF2B5EF4-FFF2-40B4-BE49-F238E27FC236}">
                  <a16:creationId xmlns:a16="http://schemas.microsoft.com/office/drawing/2014/main" id="{C0FDF504-85A7-4986-9614-58E6BD8B1314}"/>
                </a:ext>
              </a:extLst>
            </p:cNvPr>
            <p:cNvGrpSpPr>
              <a:grpSpLocks/>
            </p:cNvGrpSpPr>
            <p:nvPr/>
          </p:nvGrpSpPr>
          <p:grpSpPr bwMode="auto">
            <a:xfrm rot="10532169">
              <a:off x="1153" y="1687"/>
              <a:ext cx="23" cy="159"/>
              <a:chOff x="1181" y="1368"/>
              <a:chExt cx="23" cy="159"/>
            </a:xfrm>
          </p:grpSpPr>
          <p:sp>
            <p:nvSpPr>
              <p:cNvPr id="447" name="Line 46">
                <a:extLst>
                  <a:ext uri="{FF2B5EF4-FFF2-40B4-BE49-F238E27FC236}">
                    <a16:creationId xmlns:a16="http://schemas.microsoft.com/office/drawing/2014/main" id="{E85758A7-A197-49FF-B8A9-2CED259171D9}"/>
                  </a:ext>
                </a:extLst>
              </p:cNvPr>
              <p:cNvSpPr>
                <a:spLocks noChangeShapeType="1"/>
              </p:cNvSpPr>
              <p:nvPr/>
            </p:nvSpPr>
            <p:spPr bwMode="auto">
              <a:xfrm>
                <a:off x="1192" y="1371"/>
                <a:ext cx="2" cy="156"/>
              </a:xfrm>
              <a:prstGeom prst="line">
                <a:avLst/>
              </a:prstGeom>
              <a:noFill/>
              <a:ln w="127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448" name="Oval 47">
                <a:extLst>
                  <a:ext uri="{FF2B5EF4-FFF2-40B4-BE49-F238E27FC236}">
                    <a16:creationId xmlns:a16="http://schemas.microsoft.com/office/drawing/2014/main" id="{EA191613-A911-41BD-A4B5-4B3DE01A64BD}"/>
                  </a:ext>
                </a:extLst>
              </p:cNvPr>
              <p:cNvSpPr>
                <a:spLocks noChangeArrowheads="1"/>
              </p:cNvSpPr>
              <p:nvPr/>
            </p:nvSpPr>
            <p:spPr bwMode="auto">
              <a:xfrm>
                <a:off x="1181" y="1368"/>
                <a:ext cx="23" cy="23"/>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grpSp>
        <p:grpSp>
          <p:nvGrpSpPr>
            <p:cNvPr id="444" name="Group 48">
              <a:extLst>
                <a:ext uri="{FF2B5EF4-FFF2-40B4-BE49-F238E27FC236}">
                  <a16:creationId xmlns:a16="http://schemas.microsoft.com/office/drawing/2014/main" id="{7F30DBDC-0BBD-4081-A6C8-4804A134C2E5}"/>
                </a:ext>
              </a:extLst>
            </p:cNvPr>
            <p:cNvGrpSpPr>
              <a:grpSpLocks/>
            </p:cNvGrpSpPr>
            <p:nvPr/>
          </p:nvGrpSpPr>
          <p:grpSpPr bwMode="auto">
            <a:xfrm rot="11116569">
              <a:off x="1535" y="1643"/>
              <a:ext cx="23" cy="159"/>
              <a:chOff x="1181" y="1368"/>
              <a:chExt cx="23" cy="159"/>
            </a:xfrm>
          </p:grpSpPr>
          <p:sp>
            <p:nvSpPr>
              <p:cNvPr id="445" name="Line 49">
                <a:extLst>
                  <a:ext uri="{FF2B5EF4-FFF2-40B4-BE49-F238E27FC236}">
                    <a16:creationId xmlns:a16="http://schemas.microsoft.com/office/drawing/2014/main" id="{5063F146-9C9E-48B6-AE7A-2AD40B59561C}"/>
                  </a:ext>
                </a:extLst>
              </p:cNvPr>
              <p:cNvSpPr>
                <a:spLocks noChangeShapeType="1"/>
              </p:cNvSpPr>
              <p:nvPr/>
            </p:nvSpPr>
            <p:spPr bwMode="auto">
              <a:xfrm>
                <a:off x="1192" y="1371"/>
                <a:ext cx="2" cy="156"/>
              </a:xfrm>
              <a:prstGeom prst="line">
                <a:avLst/>
              </a:prstGeom>
              <a:noFill/>
              <a:ln w="127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446" name="Oval 50">
                <a:extLst>
                  <a:ext uri="{FF2B5EF4-FFF2-40B4-BE49-F238E27FC236}">
                    <a16:creationId xmlns:a16="http://schemas.microsoft.com/office/drawing/2014/main" id="{7CE1E07B-26CD-4CA8-9DE1-003208AF9B2A}"/>
                  </a:ext>
                </a:extLst>
              </p:cNvPr>
              <p:cNvSpPr>
                <a:spLocks noChangeArrowheads="1"/>
              </p:cNvSpPr>
              <p:nvPr/>
            </p:nvSpPr>
            <p:spPr bwMode="auto">
              <a:xfrm>
                <a:off x="1181" y="1368"/>
                <a:ext cx="23" cy="23"/>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grpSp>
      </p:grpSp>
      <p:pic>
        <p:nvPicPr>
          <p:cNvPr id="459" name="Obraz 458" descr="Obraz zawierający pomieszczenie&#10;&#10;Opis wygenerowany automatycznie">
            <a:extLst>
              <a:ext uri="{FF2B5EF4-FFF2-40B4-BE49-F238E27FC236}">
                <a16:creationId xmlns:a16="http://schemas.microsoft.com/office/drawing/2014/main" id="{0B08BBAB-4CCE-4AE6-A744-85156DF445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6672" y="1"/>
            <a:ext cx="1645328" cy="1142162"/>
          </a:xfrm>
          <a:prstGeom prst="rect">
            <a:avLst/>
          </a:prstGeom>
        </p:spPr>
      </p:pic>
    </p:spTree>
    <p:extLst>
      <p:ext uri="{BB962C8B-B14F-4D97-AF65-F5344CB8AC3E}">
        <p14:creationId xmlns:p14="http://schemas.microsoft.com/office/powerpoint/2010/main" val="191969780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6"/>
          <p:cNvSpPr>
            <a:spLocks noGrp="1" noChangeArrowheads="1"/>
          </p:cNvSpPr>
          <p:nvPr>
            <p:ph type="sldNum" sz="quarter" idx="12"/>
          </p:nvPr>
        </p:nvSpPr>
        <p:spPr>
          <a:ln/>
        </p:spPr>
        <p:txBody>
          <a:bodyPr/>
          <a:lstStyle/>
          <a:p>
            <a:fld id="{D782B89C-FB70-492C-85AA-D9F2CD32BB77}" type="slidenum">
              <a:rPr lang="pl-PL"/>
              <a:pPr/>
              <a:t>14</a:t>
            </a:fld>
            <a:endParaRPr lang="pl-PL"/>
          </a:p>
        </p:txBody>
      </p:sp>
      <p:sp>
        <p:nvSpPr>
          <p:cNvPr id="128002" name="Rectangle 2"/>
          <p:cNvSpPr>
            <a:spLocks noGrp="1" noChangeArrowheads="1"/>
          </p:cNvSpPr>
          <p:nvPr>
            <p:ph type="title"/>
          </p:nvPr>
        </p:nvSpPr>
        <p:spPr>
          <a:xfrm>
            <a:off x="3000376" y="404814"/>
            <a:ext cx="4500563" cy="561975"/>
          </a:xfrm>
          <a:noFill/>
          <a:ln/>
          <a:extLst>
            <a:ext uri="{909E8E84-426E-40DD-AFC4-6F175D3DCCD1}">
              <a14:hiddenFill xmlns:a14="http://schemas.microsoft.com/office/drawing/2010/main">
                <a:solidFill>
                  <a:srgbClr val="F7FDE7"/>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54000" tIns="10800" rIns="54000" bIns="10800" rtlCol="0" anchor="b">
            <a:normAutofit/>
          </a:bodyPr>
          <a:lstStyle/>
          <a:p>
            <a:r>
              <a:rPr lang="pl-PL" sz="3200">
                <a:solidFill>
                  <a:schemeClr val="tx1"/>
                </a:solidFill>
                <a:latin typeface="Arial" panose="020B0604020202020204" pitchFamily="34" charset="0"/>
              </a:rPr>
              <a:t>Układ magistralny</a:t>
            </a:r>
          </a:p>
        </p:txBody>
      </p:sp>
      <p:sp>
        <p:nvSpPr>
          <p:cNvPr id="128003" name="Text Box 3"/>
          <p:cNvSpPr txBox="1">
            <a:spLocks noChangeArrowheads="1"/>
          </p:cNvSpPr>
          <p:nvPr/>
        </p:nvSpPr>
        <p:spPr bwMode="auto">
          <a:xfrm>
            <a:off x="1638300" y="1811339"/>
            <a:ext cx="9029700" cy="1252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pPr algn="l" eaLnBrk="1" hangingPunct="1">
              <a:lnSpc>
                <a:spcPct val="100000"/>
              </a:lnSpc>
              <a:spcBef>
                <a:spcPct val="50000"/>
              </a:spcBef>
            </a:pPr>
            <a:r>
              <a:rPr lang="pl-PL" sz="2000"/>
              <a:t>Układ magistralny różni się od układu pętlowego sposobem zasilania ciągu liniowego – w układzie pętlowym ciąg liniowy zasilany jest z dwóch różnych sekcji szyn w tej samej stacji, natomiast układ magistralny zasilany jest z dwóch różnych stacji. Sposób włączania odbiorów i stacji jest w obu układach taki sam.</a:t>
            </a:r>
          </a:p>
        </p:txBody>
      </p:sp>
      <p:sp>
        <p:nvSpPr>
          <p:cNvPr id="33" name="Line 4">
            <a:extLst>
              <a:ext uri="{FF2B5EF4-FFF2-40B4-BE49-F238E27FC236}">
                <a16:creationId xmlns:a16="http://schemas.microsoft.com/office/drawing/2014/main" id="{63265511-FE3D-484D-926C-34CD3F9823F9}"/>
              </a:ext>
            </a:extLst>
          </p:cNvPr>
          <p:cNvSpPr>
            <a:spLocks noChangeShapeType="1"/>
          </p:cNvSpPr>
          <p:nvPr/>
        </p:nvSpPr>
        <p:spPr bwMode="auto">
          <a:xfrm flipH="1">
            <a:off x="4823800" y="4627563"/>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4" name="Line 5">
            <a:extLst>
              <a:ext uri="{FF2B5EF4-FFF2-40B4-BE49-F238E27FC236}">
                <a16:creationId xmlns:a16="http://schemas.microsoft.com/office/drawing/2014/main" id="{669121F9-3E22-4069-85E7-7F9CC7B78EEC}"/>
              </a:ext>
            </a:extLst>
          </p:cNvPr>
          <p:cNvSpPr>
            <a:spLocks noChangeShapeType="1"/>
          </p:cNvSpPr>
          <p:nvPr/>
        </p:nvSpPr>
        <p:spPr bwMode="auto">
          <a:xfrm flipV="1">
            <a:off x="4782525" y="4806950"/>
            <a:ext cx="180022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5" name="Line 6">
            <a:extLst>
              <a:ext uri="{FF2B5EF4-FFF2-40B4-BE49-F238E27FC236}">
                <a16:creationId xmlns:a16="http://schemas.microsoft.com/office/drawing/2014/main" id="{CF40D26E-9AD8-41CD-9BDC-036A199234E8}"/>
              </a:ext>
            </a:extLst>
          </p:cNvPr>
          <p:cNvSpPr>
            <a:spLocks noChangeShapeType="1"/>
          </p:cNvSpPr>
          <p:nvPr/>
        </p:nvSpPr>
        <p:spPr bwMode="auto">
          <a:xfrm flipH="1">
            <a:off x="8171837" y="4627563"/>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36" name="Oval 7">
            <a:extLst>
              <a:ext uri="{FF2B5EF4-FFF2-40B4-BE49-F238E27FC236}">
                <a16:creationId xmlns:a16="http://schemas.microsoft.com/office/drawing/2014/main" id="{AFEEEC28-870A-454A-A8CC-F768F55752DC}"/>
              </a:ext>
            </a:extLst>
          </p:cNvPr>
          <p:cNvSpPr>
            <a:spLocks noChangeAspect="1" noChangeArrowheads="1"/>
          </p:cNvSpPr>
          <p:nvPr/>
        </p:nvSpPr>
        <p:spPr bwMode="auto">
          <a:xfrm>
            <a:off x="5141300" y="4792663"/>
            <a:ext cx="28575" cy="28575"/>
          </a:xfrm>
          <a:prstGeom prst="ellipse">
            <a:avLst/>
          </a:prstGeom>
          <a:solidFill>
            <a:srgbClr val="0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37" name="Oval 8">
            <a:extLst>
              <a:ext uri="{FF2B5EF4-FFF2-40B4-BE49-F238E27FC236}">
                <a16:creationId xmlns:a16="http://schemas.microsoft.com/office/drawing/2014/main" id="{17A80973-F16D-4850-861A-7D16B8EE79E1}"/>
              </a:ext>
            </a:extLst>
          </p:cNvPr>
          <p:cNvSpPr>
            <a:spLocks noChangeAspect="1" noChangeArrowheads="1"/>
          </p:cNvSpPr>
          <p:nvPr/>
        </p:nvSpPr>
        <p:spPr bwMode="auto">
          <a:xfrm>
            <a:off x="5523887" y="4792663"/>
            <a:ext cx="28575" cy="28575"/>
          </a:xfrm>
          <a:prstGeom prst="ellipse">
            <a:avLst/>
          </a:prstGeom>
          <a:solidFill>
            <a:srgbClr val="0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38" name="Oval 9">
            <a:extLst>
              <a:ext uri="{FF2B5EF4-FFF2-40B4-BE49-F238E27FC236}">
                <a16:creationId xmlns:a16="http://schemas.microsoft.com/office/drawing/2014/main" id="{C741E207-66B7-45E3-9C97-7D1C83C101D2}"/>
              </a:ext>
            </a:extLst>
          </p:cNvPr>
          <p:cNvSpPr>
            <a:spLocks noChangeAspect="1" noChangeArrowheads="1"/>
          </p:cNvSpPr>
          <p:nvPr/>
        </p:nvSpPr>
        <p:spPr bwMode="auto">
          <a:xfrm>
            <a:off x="6543062" y="4792663"/>
            <a:ext cx="28575" cy="28575"/>
          </a:xfrm>
          <a:prstGeom prst="ellipse">
            <a:avLst/>
          </a:prstGeom>
          <a:solidFill>
            <a:srgbClr val="0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39" name="Oval 10">
            <a:extLst>
              <a:ext uri="{FF2B5EF4-FFF2-40B4-BE49-F238E27FC236}">
                <a16:creationId xmlns:a16="http://schemas.microsoft.com/office/drawing/2014/main" id="{A57BDC4E-6312-409D-96BC-A4FDB683CDF2}"/>
              </a:ext>
            </a:extLst>
          </p:cNvPr>
          <p:cNvSpPr>
            <a:spLocks noChangeAspect="1" noChangeArrowheads="1"/>
          </p:cNvSpPr>
          <p:nvPr/>
        </p:nvSpPr>
        <p:spPr bwMode="auto">
          <a:xfrm>
            <a:off x="5842975" y="4792663"/>
            <a:ext cx="28575" cy="28575"/>
          </a:xfrm>
          <a:prstGeom prst="ellipse">
            <a:avLst/>
          </a:prstGeom>
          <a:solidFill>
            <a:srgbClr val="0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40" name="Oval 11">
            <a:extLst>
              <a:ext uri="{FF2B5EF4-FFF2-40B4-BE49-F238E27FC236}">
                <a16:creationId xmlns:a16="http://schemas.microsoft.com/office/drawing/2014/main" id="{00E8EFA7-357D-4249-8E26-1C39E2A92A03}"/>
              </a:ext>
            </a:extLst>
          </p:cNvPr>
          <p:cNvSpPr>
            <a:spLocks noChangeAspect="1" noChangeArrowheads="1"/>
          </p:cNvSpPr>
          <p:nvPr/>
        </p:nvSpPr>
        <p:spPr bwMode="auto">
          <a:xfrm>
            <a:off x="6924062" y="4792663"/>
            <a:ext cx="28575" cy="28575"/>
          </a:xfrm>
          <a:prstGeom prst="ellipse">
            <a:avLst/>
          </a:prstGeom>
          <a:solidFill>
            <a:srgbClr val="0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41" name="Oval 12">
            <a:extLst>
              <a:ext uri="{FF2B5EF4-FFF2-40B4-BE49-F238E27FC236}">
                <a16:creationId xmlns:a16="http://schemas.microsoft.com/office/drawing/2014/main" id="{ED9678A3-91C4-429D-96F8-942457768957}"/>
              </a:ext>
            </a:extLst>
          </p:cNvPr>
          <p:cNvSpPr>
            <a:spLocks noChangeAspect="1" noChangeArrowheads="1"/>
          </p:cNvSpPr>
          <p:nvPr/>
        </p:nvSpPr>
        <p:spPr bwMode="auto">
          <a:xfrm>
            <a:off x="7246325" y="4792663"/>
            <a:ext cx="28575" cy="28575"/>
          </a:xfrm>
          <a:prstGeom prst="ellipse">
            <a:avLst/>
          </a:prstGeom>
          <a:solidFill>
            <a:srgbClr val="0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42" name="Line 13">
            <a:extLst>
              <a:ext uri="{FF2B5EF4-FFF2-40B4-BE49-F238E27FC236}">
                <a16:creationId xmlns:a16="http://schemas.microsoft.com/office/drawing/2014/main" id="{C11226A5-FA26-4965-9501-F3ABC381AEEB}"/>
              </a:ext>
            </a:extLst>
          </p:cNvPr>
          <p:cNvSpPr>
            <a:spLocks noChangeShapeType="1"/>
          </p:cNvSpPr>
          <p:nvPr/>
        </p:nvSpPr>
        <p:spPr bwMode="auto">
          <a:xfrm>
            <a:off x="5155587" y="4794250"/>
            <a:ext cx="0" cy="215900"/>
          </a:xfrm>
          <a:prstGeom prst="line">
            <a:avLst/>
          </a:prstGeom>
          <a:noFill/>
          <a:ln w="12700">
            <a:solidFill>
              <a:schemeClr val="tx1"/>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43" name="Line 14">
            <a:extLst>
              <a:ext uri="{FF2B5EF4-FFF2-40B4-BE49-F238E27FC236}">
                <a16:creationId xmlns:a16="http://schemas.microsoft.com/office/drawing/2014/main" id="{99350D8C-F5FB-433C-84E6-63F414F6EAA7}"/>
              </a:ext>
            </a:extLst>
          </p:cNvPr>
          <p:cNvSpPr>
            <a:spLocks noChangeShapeType="1"/>
          </p:cNvSpPr>
          <p:nvPr/>
        </p:nvSpPr>
        <p:spPr bwMode="auto">
          <a:xfrm>
            <a:off x="5538175" y="4794250"/>
            <a:ext cx="0" cy="215900"/>
          </a:xfrm>
          <a:prstGeom prst="line">
            <a:avLst/>
          </a:prstGeom>
          <a:noFill/>
          <a:ln w="12700">
            <a:solidFill>
              <a:schemeClr val="tx1"/>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44" name="Line 15">
            <a:extLst>
              <a:ext uri="{FF2B5EF4-FFF2-40B4-BE49-F238E27FC236}">
                <a16:creationId xmlns:a16="http://schemas.microsoft.com/office/drawing/2014/main" id="{9C3863AD-B27C-4726-9ABF-E52713E1C720}"/>
              </a:ext>
            </a:extLst>
          </p:cNvPr>
          <p:cNvSpPr>
            <a:spLocks noChangeShapeType="1"/>
          </p:cNvSpPr>
          <p:nvPr/>
        </p:nvSpPr>
        <p:spPr bwMode="auto">
          <a:xfrm>
            <a:off x="5857262" y="4794250"/>
            <a:ext cx="0" cy="215900"/>
          </a:xfrm>
          <a:prstGeom prst="line">
            <a:avLst/>
          </a:prstGeom>
          <a:noFill/>
          <a:ln w="12700">
            <a:solidFill>
              <a:schemeClr val="tx1"/>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45" name="Line 16">
            <a:extLst>
              <a:ext uri="{FF2B5EF4-FFF2-40B4-BE49-F238E27FC236}">
                <a16:creationId xmlns:a16="http://schemas.microsoft.com/office/drawing/2014/main" id="{F4FCDC66-D684-49CB-856B-E8203F6E24C7}"/>
              </a:ext>
            </a:extLst>
          </p:cNvPr>
          <p:cNvSpPr>
            <a:spLocks noChangeShapeType="1"/>
          </p:cNvSpPr>
          <p:nvPr/>
        </p:nvSpPr>
        <p:spPr bwMode="auto">
          <a:xfrm>
            <a:off x="6557350" y="4794250"/>
            <a:ext cx="0" cy="215900"/>
          </a:xfrm>
          <a:prstGeom prst="line">
            <a:avLst/>
          </a:prstGeom>
          <a:noFill/>
          <a:ln w="12700">
            <a:solidFill>
              <a:schemeClr val="tx1"/>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46" name="Line 17">
            <a:extLst>
              <a:ext uri="{FF2B5EF4-FFF2-40B4-BE49-F238E27FC236}">
                <a16:creationId xmlns:a16="http://schemas.microsoft.com/office/drawing/2014/main" id="{F4295B26-AB66-462D-8B90-24D50311B22D}"/>
              </a:ext>
            </a:extLst>
          </p:cNvPr>
          <p:cNvSpPr>
            <a:spLocks noChangeShapeType="1"/>
          </p:cNvSpPr>
          <p:nvPr/>
        </p:nvSpPr>
        <p:spPr bwMode="auto">
          <a:xfrm>
            <a:off x="6938350" y="4794250"/>
            <a:ext cx="0" cy="215900"/>
          </a:xfrm>
          <a:prstGeom prst="line">
            <a:avLst/>
          </a:prstGeom>
          <a:noFill/>
          <a:ln w="12700">
            <a:solidFill>
              <a:schemeClr val="tx1"/>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47" name="Line 18">
            <a:extLst>
              <a:ext uri="{FF2B5EF4-FFF2-40B4-BE49-F238E27FC236}">
                <a16:creationId xmlns:a16="http://schemas.microsoft.com/office/drawing/2014/main" id="{7DF490A8-B962-4FA5-861E-FD2F82D797F0}"/>
              </a:ext>
            </a:extLst>
          </p:cNvPr>
          <p:cNvSpPr>
            <a:spLocks noChangeShapeType="1"/>
          </p:cNvSpPr>
          <p:nvPr/>
        </p:nvSpPr>
        <p:spPr bwMode="auto">
          <a:xfrm>
            <a:off x="7260612" y="4794250"/>
            <a:ext cx="0" cy="215900"/>
          </a:xfrm>
          <a:prstGeom prst="line">
            <a:avLst/>
          </a:prstGeom>
          <a:noFill/>
          <a:ln w="12700">
            <a:solidFill>
              <a:schemeClr val="tx1"/>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48" name="Oval 19">
            <a:extLst>
              <a:ext uri="{FF2B5EF4-FFF2-40B4-BE49-F238E27FC236}">
                <a16:creationId xmlns:a16="http://schemas.microsoft.com/office/drawing/2014/main" id="{EFA2F436-26B0-4CAB-8DEE-2D2D27B1799C}"/>
              </a:ext>
            </a:extLst>
          </p:cNvPr>
          <p:cNvSpPr>
            <a:spLocks noChangeAspect="1" noChangeArrowheads="1"/>
          </p:cNvSpPr>
          <p:nvPr/>
        </p:nvSpPr>
        <p:spPr bwMode="auto">
          <a:xfrm>
            <a:off x="4809512" y="4791075"/>
            <a:ext cx="28575" cy="28575"/>
          </a:xfrm>
          <a:prstGeom prst="ellipse">
            <a:avLst/>
          </a:prstGeom>
          <a:solidFill>
            <a:srgbClr val="0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49" name="Oval 20">
            <a:extLst>
              <a:ext uri="{FF2B5EF4-FFF2-40B4-BE49-F238E27FC236}">
                <a16:creationId xmlns:a16="http://schemas.microsoft.com/office/drawing/2014/main" id="{3FEF97CF-477E-4739-AFCA-7EBBEAEC26C2}"/>
              </a:ext>
            </a:extLst>
          </p:cNvPr>
          <p:cNvSpPr>
            <a:spLocks noChangeAspect="1" noChangeArrowheads="1"/>
          </p:cNvSpPr>
          <p:nvPr/>
        </p:nvSpPr>
        <p:spPr bwMode="auto">
          <a:xfrm>
            <a:off x="8157550" y="4787900"/>
            <a:ext cx="28575" cy="28575"/>
          </a:xfrm>
          <a:prstGeom prst="ellipse">
            <a:avLst/>
          </a:prstGeom>
          <a:solidFill>
            <a:srgbClr val="0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50" name="Oval 21">
            <a:extLst>
              <a:ext uri="{FF2B5EF4-FFF2-40B4-BE49-F238E27FC236}">
                <a16:creationId xmlns:a16="http://schemas.microsoft.com/office/drawing/2014/main" id="{8408436B-F513-41BC-B1D6-D663A4D65A41}"/>
              </a:ext>
            </a:extLst>
          </p:cNvPr>
          <p:cNvSpPr>
            <a:spLocks noChangeAspect="1" noChangeArrowheads="1"/>
          </p:cNvSpPr>
          <p:nvPr/>
        </p:nvSpPr>
        <p:spPr bwMode="auto">
          <a:xfrm>
            <a:off x="6216037" y="4794250"/>
            <a:ext cx="28575" cy="28575"/>
          </a:xfrm>
          <a:prstGeom prst="ellipse">
            <a:avLst/>
          </a:prstGeom>
          <a:solidFill>
            <a:srgbClr val="0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51" name="Line 22">
            <a:extLst>
              <a:ext uri="{FF2B5EF4-FFF2-40B4-BE49-F238E27FC236}">
                <a16:creationId xmlns:a16="http://schemas.microsoft.com/office/drawing/2014/main" id="{381E0E95-F318-449C-9590-9B9B9817F464}"/>
              </a:ext>
            </a:extLst>
          </p:cNvPr>
          <p:cNvSpPr>
            <a:spLocks noChangeShapeType="1"/>
          </p:cNvSpPr>
          <p:nvPr/>
        </p:nvSpPr>
        <p:spPr bwMode="auto">
          <a:xfrm>
            <a:off x="6230325" y="4795838"/>
            <a:ext cx="0" cy="215900"/>
          </a:xfrm>
          <a:prstGeom prst="line">
            <a:avLst/>
          </a:prstGeom>
          <a:noFill/>
          <a:ln w="12700">
            <a:solidFill>
              <a:schemeClr val="tx1"/>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52" name="Line 23">
            <a:extLst>
              <a:ext uri="{FF2B5EF4-FFF2-40B4-BE49-F238E27FC236}">
                <a16:creationId xmlns:a16="http://schemas.microsoft.com/office/drawing/2014/main" id="{5EFDFE2E-E9AE-4A17-BCF9-245AADDD95BA}"/>
              </a:ext>
            </a:extLst>
          </p:cNvPr>
          <p:cNvSpPr>
            <a:spLocks noChangeShapeType="1"/>
          </p:cNvSpPr>
          <p:nvPr/>
        </p:nvSpPr>
        <p:spPr bwMode="auto">
          <a:xfrm flipV="1">
            <a:off x="6668475" y="4805363"/>
            <a:ext cx="150971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53" name="Line 24">
            <a:extLst>
              <a:ext uri="{FF2B5EF4-FFF2-40B4-BE49-F238E27FC236}">
                <a16:creationId xmlns:a16="http://schemas.microsoft.com/office/drawing/2014/main" id="{5BAFB0D6-672A-4DDD-B4A5-117A7B795738}"/>
              </a:ext>
            </a:extLst>
          </p:cNvPr>
          <p:cNvSpPr>
            <a:spLocks noChangeShapeType="1"/>
          </p:cNvSpPr>
          <p:nvPr/>
        </p:nvSpPr>
        <p:spPr bwMode="auto">
          <a:xfrm>
            <a:off x="6617675" y="4708525"/>
            <a:ext cx="0" cy="182563"/>
          </a:xfrm>
          <a:prstGeom prst="line">
            <a:avLst/>
          </a:prstGeom>
          <a:noFill/>
          <a:ln w="63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54" name="Line 25">
            <a:extLst>
              <a:ext uri="{FF2B5EF4-FFF2-40B4-BE49-F238E27FC236}">
                <a16:creationId xmlns:a16="http://schemas.microsoft.com/office/drawing/2014/main" id="{B00EED24-DA6D-45FE-883A-15ED2617C730}"/>
              </a:ext>
            </a:extLst>
          </p:cNvPr>
          <p:cNvSpPr>
            <a:spLocks noChangeShapeType="1"/>
          </p:cNvSpPr>
          <p:nvPr/>
        </p:nvSpPr>
        <p:spPr bwMode="auto">
          <a:xfrm>
            <a:off x="6671650" y="4708525"/>
            <a:ext cx="0" cy="182563"/>
          </a:xfrm>
          <a:prstGeom prst="line">
            <a:avLst/>
          </a:prstGeom>
          <a:noFill/>
          <a:ln w="63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55" name="Text Box 26">
            <a:extLst>
              <a:ext uri="{FF2B5EF4-FFF2-40B4-BE49-F238E27FC236}">
                <a16:creationId xmlns:a16="http://schemas.microsoft.com/office/drawing/2014/main" id="{16CE013D-3F7C-4E15-8810-E3952B9F4EE9}"/>
              </a:ext>
            </a:extLst>
          </p:cNvPr>
          <p:cNvSpPr txBox="1">
            <a:spLocks noChangeArrowheads="1"/>
          </p:cNvSpPr>
          <p:nvPr/>
        </p:nvSpPr>
        <p:spPr bwMode="auto">
          <a:xfrm>
            <a:off x="4396762" y="4135438"/>
            <a:ext cx="110807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eaLnBrk="1" hangingPunct="1">
              <a:lnSpc>
                <a:spcPct val="100000"/>
              </a:lnSpc>
              <a:spcBef>
                <a:spcPct val="50000"/>
              </a:spcBef>
            </a:pPr>
            <a:r>
              <a:rPr lang="pl-PL" sz="1400" dirty="0">
                <a:solidFill>
                  <a:schemeClr val="tx1"/>
                </a:solidFill>
                <a:latin typeface="Times New Roman" panose="02020603050405020304" pitchFamily="18" charset="0"/>
              </a:rPr>
              <a:t>Stacja WN/SN lub SN/</a:t>
            </a:r>
            <a:r>
              <a:rPr lang="pl-PL" sz="1400" dirty="0" err="1">
                <a:solidFill>
                  <a:schemeClr val="tx1"/>
                </a:solidFill>
                <a:latin typeface="Times New Roman" panose="02020603050405020304" pitchFamily="18" charset="0"/>
              </a:rPr>
              <a:t>nn</a:t>
            </a:r>
            <a:endParaRPr lang="pl-PL" sz="1400" dirty="0">
              <a:solidFill>
                <a:schemeClr val="tx1"/>
              </a:solidFill>
              <a:latin typeface="Times New Roman" panose="02020603050405020304" pitchFamily="18" charset="0"/>
            </a:endParaRPr>
          </a:p>
        </p:txBody>
      </p:sp>
      <p:sp>
        <p:nvSpPr>
          <p:cNvPr id="56" name="Text Box 27">
            <a:extLst>
              <a:ext uri="{FF2B5EF4-FFF2-40B4-BE49-F238E27FC236}">
                <a16:creationId xmlns:a16="http://schemas.microsoft.com/office/drawing/2014/main" id="{7AC388A3-539E-470D-BFD0-B608C1781463}"/>
              </a:ext>
            </a:extLst>
          </p:cNvPr>
          <p:cNvSpPr txBox="1">
            <a:spLocks noChangeArrowheads="1"/>
          </p:cNvSpPr>
          <p:nvPr/>
        </p:nvSpPr>
        <p:spPr bwMode="auto">
          <a:xfrm>
            <a:off x="7598750" y="4135438"/>
            <a:ext cx="110807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eaLnBrk="1" hangingPunct="1">
              <a:lnSpc>
                <a:spcPct val="100000"/>
              </a:lnSpc>
              <a:spcBef>
                <a:spcPct val="50000"/>
              </a:spcBef>
            </a:pPr>
            <a:r>
              <a:rPr lang="pl-PL" sz="1400">
                <a:solidFill>
                  <a:schemeClr val="tx1"/>
                </a:solidFill>
                <a:latin typeface="Times New Roman" panose="02020603050405020304" pitchFamily="18" charset="0"/>
              </a:rPr>
              <a:t>Stacja WN/SN lub SN/nn</a:t>
            </a:r>
          </a:p>
        </p:txBody>
      </p:sp>
      <p:sp>
        <p:nvSpPr>
          <p:cNvPr id="57" name="Oval 61">
            <a:extLst>
              <a:ext uri="{FF2B5EF4-FFF2-40B4-BE49-F238E27FC236}">
                <a16:creationId xmlns:a16="http://schemas.microsoft.com/office/drawing/2014/main" id="{3F8650CE-303D-42A1-9D6B-A6AFCFE3479A}"/>
              </a:ext>
            </a:extLst>
          </p:cNvPr>
          <p:cNvSpPr>
            <a:spLocks noChangeAspect="1" noChangeArrowheads="1"/>
          </p:cNvSpPr>
          <p:nvPr/>
        </p:nvSpPr>
        <p:spPr bwMode="auto">
          <a:xfrm>
            <a:off x="7547950" y="4794250"/>
            <a:ext cx="28575" cy="28575"/>
          </a:xfrm>
          <a:prstGeom prst="ellipse">
            <a:avLst/>
          </a:prstGeom>
          <a:solidFill>
            <a:srgbClr val="0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58" name="Line 62">
            <a:extLst>
              <a:ext uri="{FF2B5EF4-FFF2-40B4-BE49-F238E27FC236}">
                <a16:creationId xmlns:a16="http://schemas.microsoft.com/office/drawing/2014/main" id="{8B48754B-9392-427E-8B9F-B5DD4747E6D0}"/>
              </a:ext>
            </a:extLst>
          </p:cNvPr>
          <p:cNvSpPr>
            <a:spLocks noChangeShapeType="1"/>
          </p:cNvSpPr>
          <p:nvPr/>
        </p:nvSpPr>
        <p:spPr bwMode="auto">
          <a:xfrm>
            <a:off x="7562237" y="4795838"/>
            <a:ext cx="0" cy="215900"/>
          </a:xfrm>
          <a:prstGeom prst="line">
            <a:avLst/>
          </a:prstGeom>
          <a:noFill/>
          <a:ln w="12700">
            <a:solidFill>
              <a:schemeClr val="tx1"/>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sp>
        <p:nvSpPr>
          <p:cNvPr id="59" name="Oval 63">
            <a:extLst>
              <a:ext uri="{FF2B5EF4-FFF2-40B4-BE49-F238E27FC236}">
                <a16:creationId xmlns:a16="http://schemas.microsoft.com/office/drawing/2014/main" id="{CE0BB891-5F43-40B8-8E4F-39132F334489}"/>
              </a:ext>
            </a:extLst>
          </p:cNvPr>
          <p:cNvSpPr>
            <a:spLocks noChangeAspect="1" noChangeArrowheads="1"/>
          </p:cNvSpPr>
          <p:nvPr/>
        </p:nvSpPr>
        <p:spPr bwMode="auto">
          <a:xfrm>
            <a:off x="7863862" y="4795838"/>
            <a:ext cx="28575" cy="28575"/>
          </a:xfrm>
          <a:prstGeom prst="ellipse">
            <a:avLst/>
          </a:prstGeom>
          <a:solidFill>
            <a:srgbClr val="0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nchor="ctr">
            <a:spAutoFit/>
          </a:bodyPr>
          <a:lstStyle/>
          <a:p>
            <a:endParaRPr lang="pl-PL"/>
          </a:p>
        </p:txBody>
      </p:sp>
      <p:sp>
        <p:nvSpPr>
          <p:cNvPr id="60" name="Line 64">
            <a:extLst>
              <a:ext uri="{FF2B5EF4-FFF2-40B4-BE49-F238E27FC236}">
                <a16:creationId xmlns:a16="http://schemas.microsoft.com/office/drawing/2014/main" id="{CB2F76EF-C152-426F-86EC-F86D56F2296F}"/>
              </a:ext>
            </a:extLst>
          </p:cNvPr>
          <p:cNvSpPr>
            <a:spLocks noChangeShapeType="1"/>
          </p:cNvSpPr>
          <p:nvPr/>
        </p:nvSpPr>
        <p:spPr bwMode="auto">
          <a:xfrm>
            <a:off x="7878150" y="4797425"/>
            <a:ext cx="0" cy="215900"/>
          </a:xfrm>
          <a:prstGeom prst="line">
            <a:avLst/>
          </a:prstGeom>
          <a:noFill/>
          <a:ln w="12700">
            <a:solidFill>
              <a:schemeClr val="tx1"/>
            </a:solidFill>
            <a:round/>
            <a:headEnd/>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10800" rIns="18000" bIns="10800">
            <a:spAutoFit/>
          </a:bodyPr>
          <a:lstStyle/>
          <a:p>
            <a:endParaRPr lang="pl-PL"/>
          </a:p>
        </p:txBody>
      </p:sp>
      <p:pic>
        <p:nvPicPr>
          <p:cNvPr id="61" name="Obraz 60" descr="Obraz zawierający pomieszczenie&#10;&#10;Opis wygenerowany automatycznie">
            <a:extLst>
              <a:ext uri="{FF2B5EF4-FFF2-40B4-BE49-F238E27FC236}">
                <a16:creationId xmlns:a16="http://schemas.microsoft.com/office/drawing/2014/main" id="{BF9DD00F-C7A8-43AE-BCA3-79AAC28CEF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6672" y="1"/>
            <a:ext cx="1645328" cy="1142162"/>
          </a:xfrm>
          <a:prstGeom prst="rect">
            <a:avLst/>
          </a:prstGeom>
        </p:spPr>
      </p:pic>
    </p:spTree>
    <p:extLst>
      <p:ext uri="{BB962C8B-B14F-4D97-AF65-F5344CB8AC3E}">
        <p14:creationId xmlns:p14="http://schemas.microsoft.com/office/powerpoint/2010/main" val="286454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ED72A71C-2BC2-46F8-939E-6DCFFBF2D5DD}" type="slidenum">
              <a:rPr lang="pl-PL"/>
              <a:pPr/>
              <a:t>15</a:t>
            </a:fld>
            <a:endParaRPr lang="pl-PL"/>
          </a:p>
        </p:txBody>
      </p:sp>
      <p:sp>
        <p:nvSpPr>
          <p:cNvPr id="129026" name="Rectangle 2"/>
          <p:cNvSpPr>
            <a:spLocks noGrp="1" noChangeArrowheads="1"/>
          </p:cNvSpPr>
          <p:nvPr>
            <p:ph type="title"/>
          </p:nvPr>
        </p:nvSpPr>
        <p:spPr>
          <a:noFill/>
          <a:ln/>
          <a:extLst>
            <a:ext uri="{909E8E84-426E-40DD-AFC4-6F175D3DCCD1}">
              <a14:hiddenFill xmlns:a14="http://schemas.microsoft.com/office/drawing/2010/main">
                <a:solidFill>
                  <a:srgbClr val="F7FDE7"/>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54000" tIns="10800" rIns="54000" bIns="10800" rtlCol="0" anchor="b">
            <a:normAutofit/>
          </a:bodyPr>
          <a:lstStyle/>
          <a:p>
            <a:r>
              <a:rPr lang="pl-PL" sz="2600">
                <a:solidFill>
                  <a:schemeClr val="tx1"/>
                </a:solidFill>
                <a:latin typeface="Arial" panose="020B0604020202020204" pitchFamily="34" charset="0"/>
              </a:rPr>
              <a:t>Układ dwuliniowy</a:t>
            </a:r>
          </a:p>
        </p:txBody>
      </p:sp>
      <p:pic>
        <p:nvPicPr>
          <p:cNvPr id="129032" name="Picture 8" descr="Układ dwutorow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779838" y="1844675"/>
            <a:ext cx="4627562" cy="4114800"/>
          </a:xfrm>
          <a:noFill/>
        </p:spPr>
      </p:pic>
      <p:pic>
        <p:nvPicPr>
          <p:cNvPr id="5" name="Obraz 4" descr="Obraz zawierający pomieszczenie&#10;&#10;Opis wygenerowany automatycznie">
            <a:extLst>
              <a:ext uri="{FF2B5EF4-FFF2-40B4-BE49-F238E27FC236}">
                <a16:creationId xmlns:a16="http://schemas.microsoft.com/office/drawing/2014/main" id="{1B77C651-0D24-4223-953A-A548624E61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6672" y="1"/>
            <a:ext cx="1645328" cy="1142162"/>
          </a:xfrm>
          <a:prstGeom prst="rect">
            <a:avLst/>
          </a:prstGeom>
        </p:spPr>
      </p:pic>
    </p:spTree>
    <p:extLst>
      <p:ext uri="{BB962C8B-B14F-4D97-AF65-F5344CB8AC3E}">
        <p14:creationId xmlns:p14="http://schemas.microsoft.com/office/powerpoint/2010/main" val="382721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511E5ED7-4334-4DFA-85BC-63847AD9DC1F}" type="slidenum">
              <a:rPr lang="pl-PL"/>
              <a:pPr/>
              <a:t>16</a:t>
            </a:fld>
            <a:endParaRPr lang="pl-PL"/>
          </a:p>
        </p:txBody>
      </p:sp>
      <p:sp>
        <p:nvSpPr>
          <p:cNvPr id="130050" name="Rectangle 2"/>
          <p:cNvSpPr>
            <a:spLocks noGrp="1" noChangeArrowheads="1"/>
          </p:cNvSpPr>
          <p:nvPr>
            <p:ph type="title"/>
          </p:nvPr>
        </p:nvSpPr>
        <p:spPr>
          <a:xfrm>
            <a:off x="1774826" y="115888"/>
            <a:ext cx="6481763" cy="1143000"/>
          </a:xfrm>
          <a:noFill/>
          <a:ln/>
          <a:extLst>
            <a:ext uri="{909E8E84-426E-40DD-AFC4-6F175D3DCCD1}">
              <a14:hiddenFill xmlns:a14="http://schemas.microsoft.com/office/drawing/2010/main">
                <a:solidFill>
                  <a:srgbClr val="F7FDE7"/>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54000" tIns="10800" rIns="54000" bIns="10800" rtlCol="0" anchor="b">
            <a:normAutofit/>
          </a:bodyPr>
          <a:lstStyle/>
          <a:p>
            <a:r>
              <a:rPr lang="pl-PL" sz="3200">
                <a:solidFill>
                  <a:schemeClr val="tx1"/>
                </a:solidFill>
                <a:latin typeface="Arial" panose="020B0604020202020204" pitchFamily="34" charset="0"/>
              </a:rPr>
              <a:t>Układ kłosowy</a:t>
            </a:r>
          </a:p>
        </p:txBody>
      </p:sp>
      <p:pic>
        <p:nvPicPr>
          <p:cNvPr id="130054" name="Picture 6" descr="Układ kłosow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03389" y="1962151"/>
            <a:ext cx="8783637" cy="3478213"/>
          </a:xfrm>
        </p:spPr>
      </p:pic>
      <p:pic>
        <p:nvPicPr>
          <p:cNvPr id="5" name="Obraz 4" descr="Obraz zawierający pomieszczenie&#10;&#10;Opis wygenerowany automatycznie">
            <a:extLst>
              <a:ext uri="{FF2B5EF4-FFF2-40B4-BE49-F238E27FC236}">
                <a16:creationId xmlns:a16="http://schemas.microsoft.com/office/drawing/2014/main" id="{7C955AF1-F30C-4EC8-B1AE-E5373AFBBC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6672" y="1"/>
            <a:ext cx="1645328" cy="1142162"/>
          </a:xfrm>
          <a:prstGeom prst="rect">
            <a:avLst/>
          </a:prstGeom>
        </p:spPr>
      </p:pic>
    </p:spTree>
    <p:extLst>
      <p:ext uri="{BB962C8B-B14F-4D97-AF65-F5344CB8AC3E}">
        <p14:creationId xmlns:p14="http://schemas.microsoft.com/office/powerpoint/2010/main" val="162347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fld id="{ADFE1F2C-8256-4F7C-A9B6-5316E6F46EEB}" type="slidenum">
              <a:rPr lang="pl-PL"/>
              <a:pPr/>
              <a:t>17</a:t>
            </a:fld>
            <a:endParaRPr lang="pl-PL"/>
          </a:p>
        </p:txBody>
      </p:sp>
      <p:sp>
        <p:nvSpPr>
          <p:cNvPr id="131074" name="Rectangle 2"/>
          <p:cNvSpPr>
            <a:spLocks noGrp="1" noChangeArrowheads="1"/>
          </p:cNvSpPr>
          <p:nvPr>
            <p:ph type="title"/>
          </p:nvPr>
        </p:nvSpPr>
        <p:spPr>
          <a:noFill/>
          <a:ln/>
          <a:extLst>
            <a:ext uri="{909E8E84-426E-40DD-AFC4-6F175D3DCCD1}">
              <a14:hiddenFill xmlns:a14="http://schemas.microsoft.com/office/drawing/2010/main">
                <a:solidFill>
                  <a:srgbClr val="F7FDE7"/>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54000" tIns="10800" rIns="54000" bIns="10800" rtlCol="0" anchor="b">
            <a:normAutofit/>
          </a:bodyPr>
          <a:lstStyle/>
          <a:p>
            <a:r>
              <a:rPr lang="pl-PL" sz="3200">
                <a:solidFill>
                  <a:schemeClr val="tx1"/>
                </a:solidFill>
                <a:latin typeface="Arial" panose="020B0604020202020204" pitchFamily="34" charset="0"/>
              </a:rPr>
              <a:t>Układ kratowy</a:t>
            </a:r>
          </a:p>
        </p:txBody>
      </p:sp>
      <p:pic>
        <p:nvPicPr>
          <p:cNvPr id="131078" name="Picture 6" descr="Układ kratowy"/>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43306" y="2727896"/>
            <a:ext cx="3920646" cy="2429296"/>
          </a:xfrm>
        </p:spPr>
      </p:pic>
      <p:sp>
        <p:nvSpPr>
          <p:cNvPr id="131080" name="Rectangle 8"/>
          <p:cNvSpPr>
            <a:spLocks noChangeArrowheads="1"/>
          </p:cNvSpPr>
          <p:nvPr/>
        </p:nvSpPr>
        <p:spPr bwMode="auto">
          <a:xfrm>
            <a:off x="1990725" y="1422400"/>
            <a:ext cx="8426450" cy="1143000"/>
          </a:xfrm>
          <a:prstGeom prst="rect">
            <a:avLst/>
          </a:prstGeom>
          <a:noFill/>
          <a:ln>
            <a:noFill/>
          </a:ln>
          <a:effectLst/>
          <a:extLst>
            <a:ext uri="{909E8E84-426E-40DD-AFC4-6F175D3DCCD1}">
              <a14:hiddenFill xmlns:a14="http://schemas.microsoft.com/office/drawing/2010/main">
                <a:solidFill>
                  <a:srgbClr val="F7FDE7"/>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10800" rIns="54000" bIns="10800" anchor="ctr"/>
          <a:lstStyle>
            <a:lvl1pPr>
              <a:defRPr sz="4400">
                <a:solidFill>
                  <a:schemeClr val="bg1"/>
                </a:solidFill>
                <a:latin typeface="Times New Roman" panose="02020603050405020304" pitchFamily="18" charset="0"/>
                <a:cs typeface="Arial" panose="020B0604020202020204" pitchFamily="34" charset="0"/>
              </a:defRPr>
            </a:lvl1pPr>
            <a:lvl2pPr>
              <a:defRPr sz="4400">
                <a:solidFill>
                  <a:schemeClr val="bg1"/>
                </a:solidFill>
                <a:latin typeface="Times New Roman" panose="02020603050405020304" pitchFamily="18" charset="0"/>
                <a:cs typeface="Arial" panose="020B0604020202020204" pitchFamily="34" charset="0"/>
              </a:defRPr>
            </a:lvl2pPr>
            <a:lvl3pPr>
              <a:defRPr sz="4400">
                <a:solidFill>
                  <a:schemeClr val="bg1"/>
                </a:solidFill>
                <a:latin typeface="Times New Roman" panose="02020603050405020304" pitchFamily="18" charset="0"/>
                <a:cs typeface="Arial" panose="020B0604020202020204" pitchFamily="34" charset="0"/>
              </a:defRPr>
            </a:lvl3pPr>
            <a:lvl4pPr>
              <a:defRPr sz="4400">
                <a:solidFill>
                  <a:schemeClr val="bg1"/>
                </a:solidFill>
                <a:latin typeface="Times New Roman" panose="02020603050405020304" pitchFamily="18" charset="0"/>
                <a:cs typeface="Arial" panose="020B0604020202020204" pitchFamily="34" charset="0"/>
              </a:defRPr>
            </a:lvl4pPr>
            <a:lvl5pPr>
              <a:defRPr sz="4400">
                <a:solidFill>
                  <a:schemeClr val="bg1"/>
                </a:solidFill>
                <a:latin typeface="Times New Roman" panose="02020603050405020304" pitchFamily="18" charset="0"/>
                <a:cs typeface="Arial" panose="020B0604020202020204" pitchFamily="34" charset="0"/>
              </a:defRPr>
            </a:lvl5pPr>
            <a:lvl6pPr marL="457200" algn="ctr" eaLnBrk="0" fontAlgn="base" hangingPunct="0">
              <a:spcBef>
                <a:spcPct val="0"/>
              </a:spcBef>
              <a:spcAft>
                <a:spcPct val="0"/>
              </a:spcAft>
              <a:defRPr sz="4400">
                <a:solidFill>
                  <a:schemeClr val="bg1"/>
                </a:solidFill>
                <a:latin typeface="Times New Roman" panose="02020603050405020304" pitchFamily="18" charset="0"/>
                <a:cs typeface="Arial" panose="020B0604020202020204" pitchFamily="34" charset="0"/>
              </a:defRPr>
            </a:lvl6pPr>
            <a:lvl7pPr marL="914400" algn="ctr" eaLnBrk="0" fontAlgn="base" hangingPunct="0">
              <a:spcBef>
                <a:spcPct val="0"/>
              </a:spcBef>
              <a:spcAft>
                <a:spcPct val="0"/>
              </a:spcAft>
              <a:defRPr sz="4400">
                <a:solidFill>
                  <a:schemeClr val="bg1"/>
                </a:solidFill>
                <a:latin typeface="Times New Roman" panose="02020603050405020304" pitchFamily="18" charset="0"/>
                <a:cs typeface="Arial" panose="020B0604020202020204" pitchFamily="34" charset="0"/>
              </a:defRPr>
            </a:lvl7pPr>
            <a:lvl8pPr marL="1371600" algn="ctr" eaLnBrk="0" fontAlgn="base" hangingPunct="0">
              <a:spcBef>
                <a:spcPct val="0"/>
              </a:spcBef>
              <a:spcAft>
                <a:spcPct val="0"/>
              </a:spcAft>
              <a:defRPr sz="4400">
                <a:solidFill>
                  <a:schemeClr val="bg1"/>
                </a:solidFill>
                <a:latin typeface="Times New Roman" panose="02020603050405020304" pitchFamily="18" charset="0"/>
                <a:cs typeface="Arial" panose="020B0604020202020204" pitchFamily="34" charset="0"/>
              </a:defRPr>
            </a:lvl8pPr>
            <a:lvl9pPr marL="1828800" algn="ctr" eaLnBrk="0" fontAlgn="base" hangingPunct="0">
              <a:spcBef>
                <a:spcPct val="0"/>
              </a:spcBef>
              <a:spcAft>
                <a:spcPct val="0"/>
              </a:spcAft>
              <a:defRPr sz="4400">
                <a:solidFill>
                  <a:schemeClr val="bg1"/>
                </a:solidFill>
                <a:latin typeface="Times New Roman" panose="02020603050405020304" pitchFamily="18" charset="0"/>
                <a:cs typeface="Arial" panose="020B0604020202020204" pitchFamily="34" charset="0"/>
              </a:defRPr>
            </a:lvl9pPr>
          </a:lstStyle>
          <a:p>
            <a:pPr algn="l">
              <a:lnSpc>
                <a:spcPct val="100000"/>
              </a:lnSpc>
            </a:pPr>
            <a:r>
              <a:rPr lang="pl-PL" sz="2400">
                <a:solidFill>
                  <a:schemeClr val="tx1"/>
                </a:solidFill>
                <a:latin typeface="Arial" panose="020B0604020202020204" pitchFamily="34" charset="0"/>
              </a:rPr>
              <a:t>W układach kratowych niektóre węzły odbiorcze są zasilane trzema i więcej liniami</a:t>
            </a:r>
          </a:p>
        </p:txBody>
      </p:sp>
      <p:pic>
        <p:nvPicPr>
          <p:cNvPr id="131081" name="Picture 9" descr="Popczyk1_1a"/>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6384032" y="2735608"/>
            <a:ext cx="4067944" cy="2349577"/>
          </a:xfrm>
        </p:spPr>
      </p:pic>
      <p:pic>
        <p:nvPicPr>
          <p:cNvPr id="7" name="Obraz 6" descr="Obraz zawierający pomieszczenie&#10;&#10;Opis wygenerowany automatycznie">
            <a:extLst>
              <a:ext uri="{FF2B5EF4-FFF2-40B4-BE49-F238E27FC236}">
                <a16:creationId xmlns:a16="http://schemas.microsoft.com/office/drawing/2014/main" id="{42B480BC-B262-4E96-8E7B-2BE34219E9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6672" y="1"/>
            <a:ext cx="1645328" cy="1142162"/>
          </a:xfrm>
          <a:prstGeom prst="rect">
            <a:avLst/>
          </a:prstGeom>
        </p:spPr>
      </p:pic>
    </p:spTree>
    <p:extLst>
      <p:ext uri="{BB962C8B-B14F-4D97-AF65-F5344CB8AC3E}">
        <p14:creationId xmlns:p14="http://schemas.microsoft.com/office/powerpoint/2010/main" val="344765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fld id="{31A1C54C-A0E8-4E75-9B46-A87A5716D365}" type="slidenum">
              <a:rPr lang="pl-PL"/>
              <a:pPr/>
              <a:t>18</a:t>
            </a:fld>
            <a:endParaRPr lang="pl-PL"/>
          </a:p>
        </p:txBody>
      </p:sp>
      <p:sp>
        <p:nvSpPr>
          <p:cNvPr id="140291" name="Rectangle 3"/>
          <p:cNvSpPr>
            <a:spLocks noChangeArrowheads="1"/>
          </p:cNvSpPr>
          <p:nvPr/>
        </p:nvSpPr>
        <p:spPr bwMode="auto">
          <a:xfrm>
            <a:off x="1992314" y="271464"/>
            <a:ext cx="8280151" cy="854075"/>
          </a:xfrm>
          <a:prstGeom prst="rect">
            <a:avLst/>
          </a:prstGeom>
          <a:noFill/>
          <a:ln>
            <a:noFill/>
          </a:ln>
          <a:effectLst/>
          <a:extLst>
            <a:ext uri="{909E8E84-426E-40DD-AFC4-6F175D3DCCD1}">
              <a14:hiddenFill xmlns:a14="http://schemas.microsoft.com/office/drawing/2010/main">
                <a:solidFill>
                  <a:srgbClr val="F7FDE7"/>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10800" rIns="54000" bIns="10800" anchor="ctr"/>
          <a:lstStyle>
            <a:lvl1pPr>
              <a:defRPr sz="4400">
                <a:solidFill>
                  <a:schemeClr val="bg1"/>
                </a:solidFill>
                <a:latin typeface="Times New Roman" panose="02020603050405020304" pitchFamily="18" charset="0"/>
                <a:cs typeface="Arial" panose="020B0604020202020204" pitchFamily="34" charset="0"/>
              </a:defRPr>
            </a:lvl1pPr>
            <a:lvl2pPr>
              <a:defRPr sz="4400">
                <a:solidFill>
                  <a:schemeClr val="bg1"/>
                </a:solidFill>
                <a:latin typeface="Times New Roman" panose="02020603050405020304" pitchFamily="18" charset="0"/>
                <a:cs typeface="Arial" panose="020B0604020202020204" pitchFamily="34" charset="0"/>
              </a:defRPr>
            </a:lvl2pPr>
            <a:lvl3pPr>
              <a:defRPr sz="4400">
                <a:solidFill>
                  <a:schemeClr val="bg1"/>
                </a:solidFill>
                <a:latin typeface="Times New Roman" panose="02020603050405020304" pitchFamily="18" charset="0"/>
                <a:cs typeface="Arial" panose="020B0604020202020204" pitchFamily="34" charset="0"/>
              </a:defRPr>
            </a:lvl3pPr>
            <a:lvl4pPr>
              <a:defRPr sz="4400">
                <a:solidFill>
                  <a:schemeClr val="bg1"/>
                </a:solidFill>
                <a:latin typeface="Times New Roman" panose="02020603050405020304" pitchFamily="18" charset="0"/>
                <a:cs typeface="Arial" panose="020B0604020202020204" pitchFamily="34" charset="0"/>
              </a:defRPr>
            </a:lvl4pPr>
            <a:lvl5pPr>
              <a:defRPr sz="4400">
                <a:solidFill>
                  <a:schemeClr val="bg1"/>
                </a:solidFill>
                <a:latin typeface="Times New Roman" panose="02020603050405020304" pitchFamily="18" charset="0"/>
                <a:cs typeface="Arial" panose="020B0604020202020204" pitchFamily="34" charset="0"/>
              </a:defRPr>
            </a:lvl5pPr>
            <a:lvl6pPr marL="457200" algn="ctr" eaLnBrk="0" fontAlgn="base" hangingPunct="0">
              <a:spcBef>
                <a:spcPct val="0"/>
              </a:spcBef>
              <a:spcAft>
                <a:spcPct val="0"/>
              </a:spcAft>
              <a:defRPr sz="4400">
                <a:solidFill>
                  <a:schemeClr val="bg1"/>
                </a:solidFill>
                <a:latin typeface="Times New Roman" panose="02020603050405020304" pitchFamily="18" charset="0"/>
                <a:cs typeface="Arial" panose="020B0604020202020204" pitchFamily="34" charset="0"/>
              </a:defRPr>
            </a:lvl6pPr>
            <a:lvl7pPr marL="914400" algn="ctr" eaLnBrk="0" fontAlgn="base" hangingPunct="0">
              <a:spcBef>
                <a:spcPct val="0"/>
              </a:spcBef>
              <a:spcAft>
                <a:spcPct val="0"/>
              </a:spcAft>
              <a:defRPr sz="4400">
                <a:solidFill>
                  <a:schemeClr val="bg1"/>
                </a:solidFill>
                <a:latin typeface="Times New Roman" panose="02020603050405020304" pitchFamily="18" charset="0"/>
                <a:cs typeface="Arial" panose="020B0604020202020204" pitchFamily="34" charset="0"/>
              </a:defRPr>
            </a:lvl7pPr>
            <a:lvl8pPr marL="1371600" algn="ctr" eaLnBrk="0" fontAlgn="base" hangingPunct="0">
              <a:spcBef>
                <a:spcPct val="0"/>
              </a:spcBef>
              <a:spcAft>
                <a:spcPct val="0"/>
              </a:spcAft>
              <a:defRPr sz="4400">
                <a:solidFill>
                  <a:schemeClr val="bg1"/>
                </a:solidFill>
                <a:latin typeface="Times New Roman" panose="02020603050405020304" pitchFamily="18" charset="0"/>
                <a:cs typeface="Arial" panose="020B0604020202020204" pitchFamily="34" charset="0"/>
              </a:defRPr>
            </a:lvl8pPr>
            <a:lvl9pPr marL="1828800" algn="ctr" eaLnBrk="0" fontAlgn="base" hangingPunct="0">
              <a:spcBef>
                <a:spcPct val="0"/>
              </a:spcBef>
              <a:spcAft>
                <a:spcPct val="0"/>
              </a:spcAft>
              <a:defRPr sz="4400">
                <a:solidFill>
                  <a:schemeClr val="bg1"/>
                </a:solidFill>
                <a:latin typeface="Times New Roman" panose="02020603050405020304" pitchFamily="18" charset="0"/>
                <a:cs typeface="Arial" panose="020B0604020202020204" pitchFamily="34" charset="0"/>
              </a:defRPr>
            </a:lvl9pPr>
          </a:lstStyle>
          <a:p>
            <a:pPr>
              <a:lnSpc>
                <a:spcPct val="100000"/>
              </a:lnSpc>
            </a:pPr>
            <a:r>
              <a:rPr lang="pl-PL" sz="3200" dirty="0">
                <a:solidFill>
                  <a:schemeClr val="tx1"/>
                </a:solidFill>
                <a:latin typeface="Arial" panose="020B0604020202020204" pitchFamily="34" charset="0"/>
              </a:rPr>
              <a:t>Podział układów zasilania ze względu na wymagania niezawodnościowe</a:t>
            </a:r>
          </a:p>
        </p:txBody>
      </p:sp>
      <p:sp>
        <p:nvSpPr>
          <p:cNvPr id="140292" name="Rectangle 4"/>
          <p:cNvSpPr>
            <a:spLocks noChangeArrowheads="1"/>
          </p:cNvSpPr>
          <p:nvPr/>
        </p:nvSpPr>
        <p:spPr bwMode="auto">
          <a:xfrm>
            <a:off x="2063750" y="2133600"/>
            <a:ext cx="7920038" cy="3024188"/>
          </a:xfrm>
          <a:prstGeom prst="rect">
            <a:avLst/>
          </a:prstGeom>
          <a:noFill/>
          <a:ln>
            <a:noFill/>
          </a:ln>
          <a:effectLst/>
          <a:extLst>
            <a:ext uri="{909E8E84-426E-40DD-AFC4-6F175D3DCCD1}">
              <a14:hiddenFill xmlns:a14="http://schemas.microsoft.com/office/drawing/2010/main">
                <a:solidFill>
                  <a:srgbClr val="F7FDE7"/>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10800" rIns="54000" bIns="10800" anchor="ctr"/>
          <a:lstStyle>
            <a:lvl1pPr>
              <a:defRPr sz="4400">
                <a:solidFill>
                  <a:schemeClr val="bg1"/>
                </a:solidFill>
                <a:latin typeface="Times New Roman" panose="02020603050405020304" pitchFamily="18" charset="0"/>
                <a:cs typeface="Arial" panose="020B0604020202020204" pitchFamily="34" charset="0"/>
              </a:defRPr>
            </a:lvl1pPr>
            <a:lvl2pPr>
              <a:defRPr sz="4400">
                <a:solidFill>
                  <a:schemeClr val="bg1"/>
                </a:solidFill>
                <a:latin typeface="Times New Roman" panose="02020603050405020304" pitchFamily="18" charset="0"/>
                <a:cs typeface="Arial" panose="020B0604020202020204" pitchFamily="34" charset="0"/>
              </a:defRPr>
            </a:lvl2pPr>
            <a:lvl3pPr>
              <a:defRPr sz="4400">
                <a:solidFill>
                  <a:schemeClr val="bg1"/>
                </a:solidFill>
                <a:latin typeface="Times New Roman" panose="02020603050405020304" pitchFamily="18" charset="0"/>
                <a:cs typeface="Arial" panose="020B0604020202020204" pitchFamily="34" charset="0"/>
              </a:defRPr>
            </a:lvl3pPr>
            <a:lvl4pPr>
              <a:defRPr sz="4400">
                <a:solidFill>
                  <a:schemeClr val="bg1"/>
                </a:solidFill>
                <a:latin typeface="Times New Roman" panose="02020603050405020304" pitchFamily="18" charset="0"/>
                <a:cs typeface="Arial" panose="020B0604020202020204" pitchFamily="34" charset="0"/>
              </a:defRPr>
            </a:lvl4pPr>
            <a:lvl5pPr>
              <a:defRPr sz="4400">
                <a:solidFill>
                  <a:schemeClr val="bg1"/>
                </a:solidFill>
                <a:latin typeface="Times New Roman" panose="02020603050405020304" pitchFamily="18" charset="0"/>
                <a:cs typeface="Arial" panose="020B0604020202020204" pitchFamily="34" charset="0"/>
              </a:defRPr>
            </a:lvl5pPr>
            <a:lvl6pPr marL="457200" algn="ctr" eaLnBrk="0" fontAlgn="base" hangingPunct="0">
              <a:spcBef>
                <a:spcPct val="0"/>
              </a:spcBef>
              <a:spcAft>
                <a:spcPct val="0"/>
              </a:spcAft>
              <a:defRPr sz="4400">
                <a:solidFill>
                  <a:schemeClr val="bg1"/>
                </a:solidFill>
                <a:latin typeface="Times New Roman" panose="02020603050405020304" pitchFamily="18" charset="0"/>
                <a:cs typeface="Arial" panose="020B0604020202020204" pitchFamily="34" charset="0"/>
              </a:defRPr>
            </a:lvl6pPr>
            <a:lvl7pPr marL="914400" algn="ctr" eaLnBrk="0" fontAlgn="base" hangingPunct="0">
              <a:spcBef>
                <a:spcPct val="0"/>
              </a:spcBef>
              <a:spcAft>
                <a:spcPct val="0"/>
              </a:spcAft>
              <a:defRPr sz="4400">
                <a:solidFill>
                  <a:schemeClr val="bg1"/>
                </a:solidFill>
                <a:latin typeface="Times New Roman" panose="02020603050405020304" pitchFamily="18" charset="0"/>
                <a:cs typeface="Arial" panose="020B0604020202020204" pitchFamily="34" charset="0"/>
              </a:defRPr>
            </a:lvl7pPr>
            <a:lvl8pPr marL="1371600" algn="ctr" eaLnBrk="0" fontAlgn="base" hangingPunct="0">
              <a:spcBef>
                <a:spcPct val="0"/>
              </a:spcBef>
              <a:spcAft>
                <a:spcPct val="0"/>
              </a:spcAft>
              <a:defRPr sz="4400">
                <a:solidFill>
                  <a:schemeClr val="bg1"/>
                </a:solidFill>
                <a:latin typeface="Times New Roman" panose="02020603050405020304" pitchFamily="18" charset="0"/>
                <a:cs typeface="Arial" panose="020B0604020202020204" pitchFamily="34" charset="0"/>
              </a:defRPr>
            </a:lvl8pPr>
            <a:lvl9pPr marL="1828800" algn="ctr" eaLnBrk="0" fontAlgn="base" hangingPunct="0">
              <a:spcBef>
                <a:spcPct val="0"/>
              </a:spcBef>
              <a:spcAft>
                <a:spcPct val="0"/>
              </a:spcAft>
              <a:defRPr sz="4400">
                <a:solidFill>
                  <a:schemeClr val="bg1"/>
                </a:solidFill>
                <a:latin typeface="Times New Roman" panose="02020603050405020304" pitchFamily="18" charset="0"/>
                <a:cs typeface="Arial" panose="020B0604020202020204" pitchFamily="34" charset="0"/>
              </a:defRPr>
            </a:lvl9pPr>
          </a:lstStyle>
          <a:p>
            <a:pPr algn="l">
              <a:lnSpc>
                <a:spcPct val="100000"/>
              </a:lnSpc>
            </a:pPr>
            <a:r>
              <a:rPr lang="pl-PL" sz="2400" dirty="0">
                <a:solidFill>
                  <a:schemeClr val="tx1"/>
                </a:solidFill>
                <a:latin typeface="Arial" panose="020B0604020202020204" pitchFamily="34" charset="0"/>
              </a:rPr>
              <a:t>Ze względu na wymagania niezawodności zasilania układy zasilania można podzielić na:</a:t>
            </a:r>
          </a:p>
          <a:p>
            <a:pPr algn="l">
              <a:lnSpc>
                <a:spcPct val="100000"/>
              </a:lnSpc>
            </a:pPr>
            <a:br>
              <a:rPr lang="pl-PL" sz="2400" dirty="0">
                <a:solidFill>
                  <a:schemeClr val="tx1"/>
                </a:solidFill>
                <a:latin typeface="Arial" panose="020B0604020202020204" pitchFamily="34" charset="0"/>
              </a:rPr>
            </a:br>
            <a:r>
              <a:rPr lang="pl-PL" sz="2000" dirty="0">
                <a:solidFill>
                  <a:schemeClr val="tx1"/>
                </a:solidFill>
                <a:latin typeface="Arial" panose="020B0604020202020204" pitchFamily="34" charset="0"/>
              </a:rPr>
              <a:t>układy nierezerwowane,</a:t>
            </a:r>
          </a:p>
          <a:p>
            <a:pPr algn="l">
              <a:lnSpc>
                <a:spcPct val="100000"/>
              </a:lnSpc>
            </a:pPr>
            <a:br>
              <a:rPr lang="pl-PL" sz="2000" dirty="0">
                <a:solidFill>
                  <a:schemeClr val="tx1"/>
                </a:solidFill>
                <a:latin typeface="Arial" panose="020B0604020202020204" pitchFamily="34" charset="0"/>
              </a:rPr>
            </a:br>
            <a:r>
              <a:rPr lang="pl-PL" sz="2000" dirty="0">
                <a:solidFill>
                  <a:schemeClr val="tx1"/>
                </a:solidFill>
                <a:latin typeface="Arial" panose="020B0604020202020204" pitchFamily="34" charset="0"/>
              </a:rPr>
              <a:t>układy rezerwowane o średnim poziomie niezawodności i dopuszczalnym długim czasie przerwy zakłóceniowej (godziny),</a:t>
            </a:r>
          </a:p>
          <a:p>
            <a:pPr algn="l">
              <a:lnSpc>
                <a:spcPct val="100000"/>
              </a:lnSpc>
            </a:pPr>
            <a:br>
              <a:rPr lang="pl-PL" sz="2000" dirty="0">
                <a:solidFill>
                  <a:schemeClr val="tx1"/>
                </a:solidFill>
                <a:latin typeface="Arial" panose="020B0604020202020204" pitchFamily="34" charset="0"/>
              </a:rPr>
            </a:br>
            <a:r>
              <a:rPr lang="pl-PL" sz="2000" dirty="0">
                <a:solidFill>
                  <a:schemeClr val="tx1"/>
                </a:solidFill>
                <a:latin typeface="Arial" panose="020B0604020202020204" pitchFamily="34" charset="0"/>
              </a:rPr>
              <a:t>układy rezerwowane o wysokim poziomie niezawodności i dopuszczalnym krótkim czasie przerwy zakłóceniowej (minuty),</a:t>
            </a:r>
          </a:p>
          <a:p>
            <a:pPr algn="l">
              <a:lnSpc>
                <a:spcPct val="100000"/>
              </a:lnSpc>
            </a:pPr>
            <a:br>
              <a:rPr lang="pl-PL" sz="2000" dirty="0">
                <a:solidFill>
                  <a:schemeClr val="tx1"/>
                </a:solidFill>
                <a:latin typeface="Arial" panose="020B0604020202020204" pitchFamily="34" charset="0"/>
              </a:rPr>
            </a:br>
            <a:r>
              <a:rPr lang="pl-PL" sz="2000" dirty="0">
                <a:solidFill>
                  <a:schemeClr val="tx1"/>
                </a:solidFill>
                <a:latin typeface="Arial" panose="020B0604020202020204" pitchFamily="34" charset="0"/>
              </a:rPr>
              <a:t>układy rezerwowane o bardzo wysokim poziomie niezawodności i dopuszczalnym bardzo krótkim czasie przerwy zakłóceniowej (sekundy)</a:t>
            </a:r>
          </a:p>
        </p:txBody>
      </p:sp>
      <p:pic>
        <p:nvPicPr>
          <p:cNvPr id="7" name="Obraz 6" descr="Obraz zawierający pomieszczenie&#10;&#10;Opis wygenerowany automatycznie">
            <a:extLst>
              <a:ext uri="{FF2B5EF4-FFF2-40B4-BE49-F238E27FC236}">
                <a16:creationId xmlns:a16="http://schemas.microsoft.com/office/drawing/2014/main" id="{708DE64F-4F9F-4BBE-807A-999742BAC7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6672" y="1"/>
            <a:ext cx="1645328" cy="1142162"/>
          </a:xfrm>
          <a:prstGeom prst="rect">
            <a:avLst/>
          </a:prstGeom>
        </p:spPr>
      </p:pic>
    </p:spTree>
    <p:extLst>
      <p:ext uri="{BB962C8B-B14F-4D97-AF65-F5344CB8AC3E}">
        <p14:creationId xmlns:p14="http://schemas.microsoft.com/office/powerpoint/2010/main" val="41793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fld id="{54027B93-0A34-4C01-8348-B0A6942051BA}" type="slidenum">
              <a:rPr lang="pl-PL"/>
              <a:pPr/>
              <a:t>19</a:t>
            </a:fld>
            <a:endParaRPr lang="pl-PL"/>
          </a:p>
        </p:txBody>
      </p:sp>
      <p:sp>
        <p:nvSpPr>
          <p:cNvPr id="44040" name="Rectangle 8"/>
          <p:cNvSpPr>
            <a:spLocks noChangeArrowheads="1"/>
          </p:cNvSpPr>
          <p:nvPr/>
        </p:nvSpPr>
        <p:spPr bwMode="auto">
          <a:xfrm>
            <a:off x="2566988" y="188914"/>
            <a:ext cx="4824412" cy="854075"/>
          </a:xfrm>
          <a:prstGeom prst="rect">
            <a:avLst/>
          </a:prstGeom>
          <a:noFill/>
          <a:ln>
            <a:noFill/>
          </a:ln>
          <a:effectLst/>
          <a:extLst>
            <a:ext uri="{909E8E84-426E-40DD-AFC4-6F175D3DCCD1}">
              <a14:hiddenFill xmlns:a14="http://schemas.microsoft.com/office/drawing/2010/main">
                <a:solidFill>
                  <a:srgbClr val="F7FDE7"/>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10800" rIns="54000" bIns="10800" anchor="ctr"/>
          <a:lstStyle>
            <a:lvl1pPr>
              <a:defRPr sz="4400">
                <a:solidFill>
                  <a:schemeClr val="bg1"/>
                </a:solidFill>
                <a:latin typeface="Times New Roman" panose="02020603050405020304" pitchFamily="18" charset="0"/>
                <a:cs typeface="Arial" panose="020B0604020202020204" pitchFamily="34" charset="0"/>
              </a:defRPr>
            </a:lvl1pPr>
            <a:lvl2pPr>
              <a:defRPr sz="4400">
                <a:solidFill>
                  <a:schemeClr val="bg1"/>
                </a:solidFill>
                <a:latin typeface="Times New Roman" panose="02020603050405020304" pitchFamily="18" charset="0"/>
                <a:cs typeface="Arial" panose="020B0604020202020204" pitchFamily="34" charset="0"/>
              </a:defRPr>
            </a:lvl2pPr>
            <a:lvl3pPr>
              <a:defRPr sz="4400">
                <a:solidFill>
                  <a:schemeClr val="bg1"/>
                </a:solidFill>
                <a:latin typeface="Times New Roman" panose="02020603050405020304" pitchFamily="18" charset="0"/>
                <a:cs typeface="Arial" panose="020B0604020202020204" pitchFamily="34" charset="0"/>
              </a:defRPr>
            </a:lvl3pPr>
            <a:lvl4pPr>
              <a:defRPr sz="4400">
                <a:solidFill>
                  <a:schemeClr val="bg1"/>
                </a:solidFill>
                <a:latin typeface="Times New Roman" panose="02020603050405020304" pitchFamily="18" charset="0"/>
                <a:cs typeface="Arial" panose="020B0604020202020204" pitchFamily="34" charset="0"/>
              </a:defRPr>
            </a:lvl4pPr>
            <a:lvl5pPr>
              <a:defRPr sz="4400">
                <a:solidFill>
                  <a:schemeClr val="bg1"/>
                </a:solidFill>
                <a:latin typeface="Times New Roman" panose="02020603050405020304" pitchFamily="18" charset="0"/>
                <a:cs typeface="Arial" panose="020B0604020202020204" pitchFamily="34" charset="0"/>
              </a:defRPr>
            </a:lvl5pPr>
            <a:lvl6pPr marL="457200" algn="ctr" eaLnBrk="0" fontAlgn="base" hangingPunct="0">
              <a:spcBef>
                <a:spcPct val="0"/>
              </a:spcBef>
              <a:spcAft>
                <a:spcPct val="0"/>
              </a:spcAft>
              <a:defRPr sz="4400">
                <a:solidFill>
                  <a:schemeClr val="bg1"/>
                </a:solidFill>
                <a:latin typeface="Times New Roman" panose="02020603050405020304" pitchFamily="18" charset="0"/>
                <a:cs typeface="Arial" panose="020B0604020202020204" pitchFamily="34" charset="0"/>
              </a:defRPr>
            </a:lvl6pPr>
            <a:lvl7pPr marL="914400" algn="ctr" eaLnBrk="0" fontAlgn="base" hangingPunct="0">
              <a:spcBef>
                <a:spcPct val="0"/>
              </a:spcBef>
              <a:spcAft>
                <a:spcPct val="0"/>
              </a:spcAft>
              <a:defRPr sz="4400">
                <a:solidFill>
                  <a:schemeClr val="bg1"/>
                </a:solidFill>
                <a:latin typeface="Times New Roman" panose="02020603050405020304" pitchFamily="18" charset="0"/>
                <a:cs typeface="Arial" panose="020B0604020202020204" pitchFamily="34" charset="0"/>
              </a:defRPr>
            </a:lvl7pPr>
            <a:lvl8pPr marL="1371600" algn="ctr" eaLnBrk="0" fontAlgn="base" hangingPunct="0">
              <a:spcBef>
                <a:spcPct val="0"/>
              </a:spcBef>
              <a:spcAft>
                <a:spcPct val="0"/>
              </a:spcAft>
              <a:defRPr sz="4400">
                <a:solidFill>
                  <a:schemeClr val="bg1"/>
                </a:solidFill>
                <a:latin typeface="Times New Roman" panose="02020603050405020304" pitchFamily="18" charset="0"/>
                <a:cs typeface="Arial" panose="020B0604020202020204" pitchFamily="34" charset="0"/>
              </a:defRPr>
            </a:lvl8pPr>
            <a:lvl9pPr marL="1828800" algn="ctr" eaLnBrk="0" fontAlgn="base" hangingPunct="0">
              <a:spcBef>
                <a:spcPct val="0"/>
              </a:spcBef>
              <a:spcAft>
                <a:spcPct val="0"/>
              </a:spcAft>
              <a:defRPr sz="4400">
                <a:solidFill>
                  <a:schemeClr val="bg1"/>
                </a:solidFill>
                <a:latin typeface="Times New Roman" panose="02020603050405020304" pitchFamily="18" charset="0"/>
                <a:cs typeface="Arial" panose="020B0604020202020204" pitchFamily="34" charset="0"/>
              </a:defRPr>
            </a:lvl9pPr>
          </a:lstStyle>
          <a:p>
            <a:pPr>
              <a:lnSpc>
                <a:spcPct val="100000"/>
              </a:lnSpc>
            </a:pPr>
            <a:r>
              <a:rPr lang="pl-PL" sz="3200">
                <a:solidFill>
                  <a:schemeClr val="tx1"/>
                </a:solidFill>
                <a:latin typeface="Arial" panose="020B0604020202020204" pitchFamily="34" charset="0"/>
              </a:rPr>
              <a:t>Zalecane układy zasilania przy napięciu 15 kV</a:t>
            </a:r>
          </a:p>
        </p:txBody>
      </p:sp>
      <p:graphicFrame>
        <p:nvGraphicFramePr>
          <p:cNvPr id="44080" name="Object 48"/>
          <p:cNvGraphicFramePr>
            <a:graphicFrameLocks noChangeAspect="1"/>
          </p:cNvGraphicFramePr>
          <p:nvPr/>
        </p:nvGraphicFramePr>
        <p:xfrm>
          <a:off x="1703388" y="2312988"/>
          <a:ext cx="8964612" cy="2189162"/>
        </p:xfrm>
        <a:graphic>
          <a:graphicData uri="http://schemas.openxmlformats.org/presentationml/2006/ole">
            <mc:AlternateContent xmlns:mc="http://schemas.openxmlformats.org/markup-compatibility/2006">
              <mc:Choice xmlns:v="urn:schemas-microsoft-com:vml" Requires="v">
                <p:oleObj name="Dokument" r:id="rId3" imgW="5902529" imgH="1443378" progId="Word.Document.8">
                  <p:embed/>
                </p:oleObj>
              </mc:Choice>
              <mc:Fallback>
                <p:oleObj name="Dokument" r:id="rId3" imgW="5902529" imgH="1443378" progId="Word.Document.8">
                  <p:embed/>
                  <p:pic>
                    <p:nvPicPr>
                      <p:cNvPr id="44080" name="Object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388" y="2312988"/>
                        <a:ext cx="8964612" cy="2189162"/>
                      </a:xfrm>
                      <a:prstGeom prst="rect">
                        <a:avLst/>
                      </a:prstGeom>
                      <a:noFill/>
                      <a:ln>
                        <a:noFill/>
                      </a:ln>
                      <a:effectLst/>
                      <a:extLst>
                        <a:ext uri="{909E8E84-426E-40DD-AFC4-6F175D3DCCD1}">
                          <a14:hiddenFill xmlns:a14="http://schemas.microsoft.com/office/drawing/2010/main">
                            <a:gradFill rotWithShape="0">
                              <a:gsLst>
                                <a:gs pos="0">
                                  <a:srgbClr val="F7FDE7">
                                    <a:gamma/>
                                    <a:shade val="79216"/>
                                    <a:invGamma/>
                                  </a:srgbClr>
                                </a:gs>
                                <a:gs pos="50000">
                                  <a:srgbClr val="F7FDE7"/>
                                </a:gs>
                                <a:gs pos="100000">
                                  <a:srgbClr val="F7FDE7">
                                    <a:gamma/>
                                    <a:shade val="79216"/>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Obraz 6" descr="Obraz zawierający pomieszczenie&#10;&#10;Opis wygenerowany automatycznie">
            <a:extLst>
              <a:ext uri="{FF2B5EF4-FFF2-40B4-BE49-F238E27FC236}">
                <a16:creationId xmlns:a16="http://schemas.microsoft.com/office/drawing/2014/main" id="{F90432AC-6D20-4423-9AF8-AE54B6D5E1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46672" y="1"/>
            <a:ext cx="1645328" cy="1142162"/>
          </a:xfrm>
          <a:prstGeom prst="rect">
            <a:avLst/>
          </a:prstGeom>
        </p:spPr>
      </p:pic>
    </p:spTree>
    <p:extLst>
      <p:ext uri="{BB962C8B-B14F-4D97-AF65-F5344CB8AC3E}">
        <p14:creationId xmlns:p14="http://schemas.microsoft.com/office/powerpoint/2010/main" val="84413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ytuł 12"/>
          <p:cNvSpPr>
            <a:spLocks noGrp="1"/>
          </p:cNvSpPr>
          <p:nvPr>
            <p:ph type="title"/>
          </p:nvPr>
        </p:nvSpPr>
        <p:spPr>
          <a:xfrm>
            <a:off x="337943" y="467362"/>
            <a:ext cx="9509760" cy="1068851"/>
          </a:xfrm>
        </p:spPr>
        <p:txBody>
          <a:bodyPr/>
          <a:lstStyle/>
          <a:p>
            <a:r>
              <a:rPr lang="pl-PL" dirty="0"/>
              <a:t>Klastry Energii w Polsce </a:t>
            </a:r>
          </a:p>
        </p:txBody>
      </p:sp>
      <p:sp>
        <p:nvSpPr>
          <p:cNvPr id="14" name="Symbol zastępczy zawartości 13"/>
          <p:cNvSpPr>
            <a:spLocks noGrp="1"/>
          </p:cNvSpPr>
          <p:nvPr>
            <p:ph idx="1"/>
          </p:nvPr>
        </p:nvSpPr>
        <p:spPr>
          <a:xfrm>
            <a:off x="337943" y="1669002"/>
            <a:ext cx="4287323" cy="4632859"/>
          </a:xfrm>
        </p:spPr>
        <p:txBody>
          <a:bodyPr>
            <a:noAutofit/>
          </a:bodyPr>
          <a:lstStyle/>
          <a:p>
            <a:pPr marL="365760" lvl="1" indent="0" algn="just">
              <a:buNone/>
            </a:pPr>
            <a:r>
              <a:rPr lang="pl-PL" sz="2400" dirty="0">
                <a:latin typeface="+mj-lt"/>
              </a:rPr>
              <a:t>Po co nam klastry energii </a:t>
            </a:r>
            <a:br>
              <a:rPr lang="pl-PL" sz="2400" dirty="0">
                <a:latin typeface="+mj-lt"/>
              </a:rPr>
            </a:br>
            <a:r>
              <a:rPr lang="pl-PL" sz="2400" dirty="0">
                <a:latin typeface="+mj-lt"/>
              </a:rPr>
              <a:t>i inne struktury samopomocy energetycznej?</a:t>
            </a:r>
          </a:p>
        </p:txBody>
      </p:sp>
      <p:pic>
        <p:nvPicPr>
          <p:cNvPr id="3" name="Obraz 2" descr="Obraz zawierający pomieszczenie&#10;&#10;Opis wygenerowany automatycznie">
            <a:extLst>
              <a:ext uri="{FF2B5EF4-FFF2-40B4-BE49-F238E27FC236}">
                <a16:creationId xmlns:a16="http://schemas.microsoft.com/office/drawing/2014/main" id="{F9EAFDCF-68BA-4CF6-8B46-DFA6C3E711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6672" y="1"/>
            <a:ext cx="1645328" cy="1142162"/>
          </a:xfrm>
          <a:prstGeom prst="rect">
            <a:avLst/>
          </a:prstGeom>
        </p:spPr>
      </p:pic>
      <p:pic>
        <p:nvPicPr>
          <p:cNvPr id="1028" name="Picture 4" descr="Prąd podrożał o 90 proc. w ciągu roku - Bankier.pl">
            <a:extLst>
              <a:ext uri="{FF2B5EF4-FFF2-40B4-BE49-F238E27FC236}">
                <a16:creationId xmlns:a16="http://schemas.microsoft.com/office/drawing/2014/main" id="{3C416C8D-42A6-4B49-9E24-EC6EB5EC8B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4201" y="1102159"/>
            <a:ext cx="4722472" cy="27049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eny prądu błyskawicznie rosną. Oto jak mogą się kształtować w najbliższych  latach">
            <a:extLst>
              <a:ext uri="{FF2B5EF4-FFF2-40B4-BE49-F238E27FC236}">
                <a16:creationId xmlns:a16="http://schemas.microsoft.com/office/drawing/2014/main" id="{B5D6EC20-473B-4BDE-BE86-8EBD4F04B0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8506" y="3882332"/>
            <a:ext cx="5066751" cy="2508306"/>
          </a:xfrm>
          <a:prstGeom prst="rect">
            <a:avLst/>
          </a:prstGeom>
          <a:noFill/>
          <a:extLst>
            <a:ext uri="{909E8E84-426E-40DD-AFC4-6F175D3DCCD1}">
              <a14:hiddenFill xmlns:a14="http://schemas.microsoft.com/office/drawing/2010/main">
                <a:solidFill>
                  <a:srgbClr val="FFFFFF"/>
                </a:solidFill>
              </a14:hiddenFill>
            </a:ext>
          </a:extLst>
        </p:spPr>
      </p:pic>
      <p:pic>
        <p:nvPicPr>
          <p:cNvPr id="6" name="Obraz 5" descr="Geschäftsmann mit Faust am Kinn">
            <a:extLst>
              <a:ext uri="{FF2B5EF4-FFF2-40B4-BE49-F238E27FC236}">
                <a16:creationId xmlns:a16="http://schemas.microsoft.com/office/drawing/2014/main" id="{526E4DFA-E55B-43E0-BA95-CA07956A53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6339" y="2454639"/>
            <a:ext cx="1193751" cy="3935999"/>
          </a:xfrm>
          <a:prstGeom prst="rect">
            <a:avLst/>
          </a:prstGeom>
        </p:spPr>
      </p:pic>
      <p:pic>
        <p:nvPicPr>
          <p:cNvPr id="1034" name="Picture 10" descr="Źródła energii w Polsce w 2020: mniej węgla, więcej gazu i OZE -  WysokieNapiecie.pl">
            <a:extLst>
              <a:ext uri="{FF2B5EF4-FFF2-40B4-BE49-F238E27FC236}">
                <a16:creationId xmlns:a16="http://schemas.microsoft.com/office/drawing/2014/main" id="{CEC16707-E4C0-4300-88E0-33157D70441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5327" y="3677577"/>
            <a:ext cx="4815224" cy="2757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4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sldNum" sz="quarter" idx="12"/>
          </p:nvPr>
        </p:nvSpPr>
        <p:spPr>
          <a:ln/>
        </p:spPr>
        <p:txBody>
          <a:bodyPr/>
          <a:lstStyle/>
          <a:p>
            <a:fld id="{B3A576CB-E7CE-48AC-8A3B-A058C9432C9F}" type="slidenum">
              <a:rPr lang="pl-PL"/>
              <a:pPr/>
              <a:t>20</a:t>
            </a:fld>
            <a:endParaRPr lang="pl-PL"/>
          </a:p>
        </p:txBody>
      </p:sp>
      <p:sp>
        <p:nvSpPr>
          <p:cNvPr id="70659" name="Rectangle 8"/>
          <p:cNvSpPr>
            <a:spLocks noGrp="1" noChangeArrowheads="1"/>
          </p:cNvSpPr>
          <p:nvPr>
            <p:ph type="title" idx="4294967295"/>
          </p:nvPr>
        </p:nvSpPr>
        <p:spPr>
          <a:xfrm>
            <a:off x="1524001" y="260351"/>
            <a:ext cx="6659563" cy="854075"/>
          </a:xfrm>
        </p:spPr>
        <p:txBody>
          <a:bodyPr>
            <a:normAutofit fontScale="90000"/>
          </a:bodyPr>
          <a:lstStyle/>
          <a:p>
            <a:pPr eaLnBrk="1" hangingPunct="1"/>
            <a:r>
              <a:rPr lang="pl-PL" sz="3600">
                <a:solidFill>
                  <a:schemeClr val="tx1"/>
                </a:solidFill>
                <a:latin typeface="Arial" panose="020B0604020202020204" pitchFamily="34" charset="0"/>
              </a:rPr>
              <a:t>Niezawodność urządzeń i układów energetycznych </a:t>
            </a:r>
          </a:p>
        </p:txBody>
      </p:sp>
      <p:sp>
        <p:nvSpPr>
          <p:cNvPr id="70661" name="Rectangle 7"/>
          <p:cNvSpPr>
            <a:spLocks noChangeArrowheads="1"/>
          </p:cNvSpPr>
          <p:nvPr/>
        </p:nvSpPr>
        <p:spPr bwMode="auto">
          <a:xfrm>
            <a:off x="5375275" y="1628775"/>
            <a:ext cx="54737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525" indent="-9525" algn="l">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1341438" indent="-533400" algn="l">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978025" indent="-457200" algn="l">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2538413" indent="-381000" algn="l">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3098800" indent="-381000" algn="l">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3556000" indent="-3810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4013200" indent="-3810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4470400" indent="-3810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4927600" indent="-3810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nSpc>
                <a:spcPct val="80000"/>
              </a:lnSpc>
              <a:buFontTx/>
              <a:buNone/>
            </a:pPr>
            <a:r>
              <a:rPr lang="pl-PL" sz="2400" dirty="0">
                <a:latin typeface="Arial" panose="020B0604020202020204" pitchFamily="34" charset="0"/>
              </a:rPr>
              <a:t>	wskaźnika zawodności </a:t>
            </a:r>
            <a:r>
              <a:rPr lang="pl-PL" sz="2400" i="1" dirty="0">
                <a:latin typeface="Arial" panose="020B0604020202020204" pitchFamily="34" charset="0"/>
              </a:rPr>
              <a:t>q</a:t>
            </a:r>
          </a:p>
          <a:p>
            <a:pPr>
              <a:lnSpc>
                <a:spcPct val="80000"/>
              </a:lnSpc>
              <a:buFontTx/>
              <a:buNone/>
            </a:pPr>
            <a:endParaRPr lang="pl-PL" sz="2400" dirty="0">
              <a:latin typeface="Arial" panose="020B0604020202020204" pitchFamily="34" charset="0"/>
            </a:endParaRPr>
          </a:p>
          <a:p>
            <a:pPr>
              <a:lnSpc>
                <a:spcPct val="80000"/>
              </a:lnSpc>
              <a:buFontTx/>
              <a:buNone/>
            </a:pPr>
            <a:endParaRPr lang="pl-PL" sz="2400" dirty="0">
              <a:latin typeface="Arial" panose="020B0604020202020204" pitchFamily="34" charset="0"/>
            </a:endParaRPr>
          </a:p>
          <a:p>
            <a:pPr>
              <a:lnSpc>
                <a:spcPct val="80000"/>
              </a:lnSpc>
              <a:buFontTx/>
              <a:buNone/>
            </a:pPr>
            <a:r>
              <a:rPr lang="pl-PL" sz="2400" dirty="0">
                <a:latin typeface="Arial" panose="020B0604020202020204" pitchFamily="34" charset="0"/>
              </a:rPr>
              <a:t>wskaźnika niedyspozycyjności </a:t>
            </a:r>
            <a:r>
              <a:rPr lang="pl-PL" sz="2400" i="1" dirty="0">
                <a:latin typeface="Arial" panose="020B0604020202020204" pitchFamily="34" charset="0"/>
              </a:rPr>
              <a:t>q’</a:t>
            </a:r>
          </a:p>
        </p:txBody>
      </p:sp>
      <p:graphicFrame>
        <p:nvGraphicFramePr>
          <p:cNvPr id="70663" name="Object 7"/>
          <p:cNvGraphicFramePr>
            <a:graphicFrameLocks noChangeAspect="1"/>
          </p:cNvGraphicFramePr>
          <p:nvPr/>
        </p:nvGraphicFramePr>
        <p:xfrm>
          <a:off x="1992314" y="1341439"/>
          <a:ext cx="2809875" cy="1997075"/>
        </p:xfrm>
        <a:graphic>
          <a:graphicData uri="http://schemas.openxmlformats.org/presentationml/2006/ole">
            <mc:AlternateContent xmlns:mc="http://schemas.openxmlformats.org/markup-compatibility/2006">
              <mc:Choice xmlns:v="urn:schemas-microsoft-com:vml" Requires="v">
                <p:oleObj name="Równanie" r:id="rId3" imgW="1180800" imgH="838080" progId="Equation.3">
                  <p:embed/>
                </p:oleObj>
              </mc:Choice>
              <mc:Fallback>
                <p:oleObj name="Równanie" r:id="rId3" imgW="1180800" imgH="838080" progId="Equation.3">
                  <p:embed/>
                  <p:pic>
                    <p:nvPicPr>
                      <p:cNvPr id="70663"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4" y="1341439"/>
                        <a:ext cx="2809875" cy="1997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0664" name="Object 8"/>
          <p:cNvGraphicFramePr>
            <a:graphicFrameLocks noChangeAspect="1"/>
          </p:cNvGraphicFramePr>
          <p:nvPr/>
        </p:nvGraphicFramePr>
        <p:xfrm>
          <a:off x="1992314" y="3500439"/>
          <a:ext cx="3749675" cy="1997075"/>
        </p:xfrm>
        <a:graphic>
          <a:graphicData uri="http://schemas.openxmlformats.org/presentationml/2006/ole">
            <mc:AlternateContent xmlns:mc="http://schemas.openxmlformats.org/markup-compatibility/2006">
              <mc:Choice xmlns:v="urn:schemas-microsoft-com:vml" Requires="v">
                <p:oleObj name="Równanie" r:id="rId5" imgW="1574640" imgH="838080" progId="Equation.3">
                  <p:embed/>
                </p:oleObj>
              </mc:Choice>
              <mc:Fallback>
                <p:oleObj name="Równanie" r:id="rId5" imgW="1574640" imgH="838080" progId="Equation.3">
                  <p:embed/>
                  <p:pic>
                    <p:nvPicPr>
                      <p:cNvPr id="70664"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2314" y="3500439"/>
                        <a:ext cx="3749675" cy="1997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665" name="Rectangle 7"/>
          <p:cNvSpPr>
            <a:spLocks noChangeArrowheads="1"/>
          </p:cNvSpPr>
          <p:nvPr/>
        </p:nvSpPr>
        <p:spPr bwMode="auto">
          <a:xfrm>
            <a:off x="5878513" y="3716338"/>
            <a:ext cx="54737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525" indent="-9525" algn="l">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1341438" indent="-533400" algn="l">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978025" indent="-457200" algn="l">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2538413" indent="-381000" algn="l">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3098800" indent="-381000" algn="l">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3556000" indent="-3810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4013200" indent="-3810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4470400" indent="-3810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4927600" indent="-3810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nSpc>
                <a:spcPct val="80000"/>
              </a:lnSpc>
              <a:buFontTx/>
              <a:buNone/>
            </a:pPr>
            <a:r>
              <a:rPr lang="pl-PL" sz="2400" dirty="0">
                <a:latin typeface="Arial" panose="020B0604020202020204" pitchFamily="34" charset="0"/>
              </a:rPr>
              <a:t>	wskaźnika niezawodności </a:t>
            </a:r>
            <a:r>
              <a:rPr lang="pl-PL" sz="2400" i="1" dirty="0">
                <a:latin typeface="Arial" panose="020B0604020202020204" pitchFamily="34" charset="0"/>
              </a:rPr>
              <a:t>p</a:t>
            </a:r>
          </a:p>
          <a:p>
            <a:pPr>
              <a:lnSpc>
                <a:spcPct val="80000"/>
              </a:lnSpc>
              <a:buFontTx/>
              <a:buNone/>
            </a:pPr>
            <a:endParaRPr lang="pl-PL" sz="2400" dirty="0">
              <a:latin typeface="Arial" panose="020B0604020202020204" pitchFamily="34" charset="0"/>
            </a:endParaRPr>
          </a:p>
          <a:p>
            <a:pPr>
              <a:lnSpc>
                <a:spcPct val="80000"/>
              </a:lnSpc>
              <a:buFontTx/>
              <a:buNone/>
            </a:pPr>
            <a:endParaRPr lang="pl-PL" sz="2400" dirty="0">
              <a:latin typeface="Arial" panose="020B0604020202020204" pitchFamily="34" charset="0"/>
            </a:endParaRPr>
          </a:p>
          <a:p>
            <a:pPr>
              <a:lnSpc>
                <a:spcPct val="80000"/>
              </a:lnSpc>
              <a:buFontTx/>
              <a:buNone/>
            </a:pPr>
            <a:r>
              <a:rPr lang="pl-PL" sz="2400" dirty="0">
                <a:latin typeface="Arial" panose="020B0604020202020204" pitchFamily="34" charset="0"/>
              </a:rPr>
              <a:t>wskaźnika dyspozycyjności </a:t>
            </a:r>
            <a:r>
              <a:rPr lang="pl-PL" sz="2400" i="1" dirty="0">
                <a:latin typeface="Arial" panose="020B0604020202020204" pitchFamily="34" charset="0"/>
              </a:rPr>
              <a:t>p’</a:t>
            </a:r>
          </a:p>
        </p:txBody>
      </p:sp>
      <p:sp>
        <p:nvSpPr>
          <p:cNvPr id="70666" name="Rectangle 7"/>
          <p:cNvSpPr>
            <a:spLocks noChangeArrowheads="1"/>
          </p:cNvSpPr>
          <p:nvPr/>
        </p:nvSpPr>
        <p:spPr bwMode="auto">
          <a:xfrm>
            <a:off x="1703389" y="5518150"/>
            <a:ext cx="785018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525" indent="-9525" algn="l">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1341438" indent="-533400" algn="l">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978025" indent="-457200" algn="l">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2538413" indent="-381000" algn="l">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3098800" indent="-381000" algn="l">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3556000" indent="-3810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4013200" indent="-3810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4470400" indent="-3810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4927600" indent="-3810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nSpc>
                <a:spcPct val="80000"/>
              </a:lnSpc>
              <a:buFontTx/>
              <a:buNone/>
            </a:pPr>
            <a:r>
              <a:rPr lang="pl-PL" sz="1800" dirty="0">
                <a:latin typeface="Arial" panose="020B0604020202020204" pitchFamily="34" charset="0"/>
              </a:rPr>
              <a:t>	</a:t>
            </a:r>
            <a:r>
              <a:rPr lang="pl-PL" sz="1800" i="1" dirty="0">
                <a:latin typeface="Arial" panose="020B0604020202020204" pitchFamily="34" charset="0"/>
              </a:rPr>
              <a:t>Ta</a:t>
            </a:r>
            <a:r>
              <a:rPr lang="pl-PL" sz="1800" dirty="0">
                <a:latin typeface="Arial" panose="020B0604020202020204" pitchFamily="34" charset="0"/>
              </a:rPr>
              <a:t>-łączny czas awarii i postojów poawaryjnych urządzenia w analizowanym okresie, przeważnie rocznym </a:t>
            </a:r>
            <a:r>
              <a:rPr lang="pl-PL" sz="1800" i="1" dirty="0">
                <a:latin typeface="Arial" panose="020B0604020202020204" pitchFamily="34" charset="0"/>
              </a:rPr>
              <a:t>T</a:t>
            </a:r>
            <a:r>
              <a:rPr lang="pl-PL" sz="1800" dirty="0">
                <a:latin typeface="Arial" panose="020B0604020202020204" pitchFamily="34" charset="0"/>
              </a:rPr>
              <a:t>=8760 h; </a:t>
            </a:r>
            <a:r>
              <a:rPr lang="pl-PL" sz="1800" i="1" dirty="0" err="1">
                <a:latin typeface="Arial" panose="020B0604020202020204" pitchFamily="34" charset="0"/>
              </a:rPr>
              <a:t>Tz</a:t>
            </a:r>
            <a:r>
              <a:rPr lang="pl-PL" sz="1800" i="1" dirty="0">
                <a:latin typeface="Arial" panose="020B0604020202020204" pitchFamily="34" charset="0"/>
              </a:rPr>
              <a:t>-</a:t>
            </a:r>
            <a:r>
              <a:rPr lang="pl-PL" sz="1800" dirty="0">
                <a:latin typeface="Arial" panose="020B0604020202020204" pitchFamily="34" charset="0"/>
              </a:rPr>
              <a:t> rzeczywisty czas pracy urządzenia, </a:t>
            </a:r>
            <a:r>
              <a:rPr lang="pl-PL" sz="1800" i="1" dirty="0" err="1">
                <a:latin typeface="Arial" panose="020B0604020202020204" pitchFamily="34" charset="0"/>
              </a:rPr>
              <a:t>Trp</a:t>
            </a:r>
            <a:r>
              <a:rPr lang="pl-PL" sz="1800" dirty="0">
                <a:latin typeface="Arial" panose="020B0604020202020204" pitchFamily="34" charset="0"/>
              </a:rPr>
              <a:t>- czas planowanych remontów i postojów; </a:t>
            </a:r>
            <a:r>
              <a:rPr lang="pl-PL" sz="1800" i="1" dirty="0">
                <a:latin typeface="Arial" panose="020B0604020202020204" pitchFamily="34" charset="0"/>
              </a:rPr>
              <a:t>T= </a:t>
            </a:r>
            <a:r>
              <a:rPr lang="pl-PL" sz="1800" i="1" dirty="0" err="1">
                <a:latin typeface="Arial" panose="020B0604020202020204" pitchFamily="34" charset="0"/>
              </a:rPr>
              <a:t>Ta+Tz+Trp</a:t>
            </a:r>
            <a:endParaRPr lang="pl-PL" sz="1800" i="1" dirty="0">
              <a:latin typeface="Arial" panose="020B0604020202020204" pitchFamily="34" charset="0"/>
            </a:endParaRPr>
          </a:p>
        </p:txBody>
      </p:sp>
      <p:pic>
        <p:nvPicPr>
          <p:cNvPr id="10" name="Obraz 9" descr="Obraz zawierający pomieszczenie&#10;&#10;Opis wygenerowany automatycznie">
            <a:extLst>
              <a:ext uri="{FF2B5EF4-FFF2-40B4-BE49-F238E27FC236}">
                <a16:creationId xmlns:a16="http://schemas.microsoft.com/office/drawing/2014/main" id="{F00CF44B-8E0E-431C-AB03-96651FA53E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46672" y="1"/>
            <a:ext cx="1645328" cy="1142162"/>
          </a:xfrm>
          <a:prstGeom prst="rect">
            <a:avLst/>
          </a:prstGeom>
        </p:spPr>
      </p:pic>
    </p:spTree>
    <p:extLst>
      <p:ext uri="{BB962C8B-B14F-4D97-AF65-F5344CB8AC3E}">
        <p14:creationId xmlns:p14="http://schemas.microsoft.com/office/powerpoint/2010/main" val="325681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fld id="{EE6D4D36-6B9B-42D3-A327-2F376A905144}" type="slidenum">
              <a:rPr lang="pl-PL"/>
              <a:pPr/>
              <a:t>21</a:t>
            </a:fld>
            <a:endParaRPr lang="pl-PL"/>
          </a:p>
        </p:txBody>
      </p:sp>
      <p:sp>
        <p:nvSpPr>
          <p:cNvPr id="5" name="Symbol zastępczy numeru slajdu 5"/>
          <p:cNvSpPr txBox="1">
            <a:spLocks noGrp="1"/>
          </p:cNvSpPr>
          <p:nvPr/>
        </p:nvSpPr>
        <p:spPr bwMode="auto">
          <a:xfrm>
            <a:off x="1524000" y="6400800"/>
            <a:ext cx="1905000" cy="457200"/>
          </a:xfrm>
          <a:prstGeom prst="rect">
            <a:avLst/>
          </a:prstGeom>
          <a:noFill/>
          <a:ln>
            <a:miter lim="800000"/>
            <a:headEnd/>
            <a:tailEnd/>
          </a:ln>
        </p:spPr>
        <p:txBody>
          <a:bodyPr/>
          <a:lstStyle>
            <a:lvl1pPr algn="l">
              <a:defRPr sz="2400">
                <a:solidFill>
                  <a:schemeClr val="tx1"/>
                </a:solidFill>
                <a:latin typeface="Stencil" pitchFamily="82" charset="0"/>
                <a:cs typeface="Arial" panose="020B0604020202020204" pitchFamily="34" charset="0"/>
              </a:defRPr>
            </a:lvl1pPr>
            <a:lvl2pPr marL="742950" indent="-285750" algn="l">
              <a:defRPr sz="2400">
                <a:solidFill>
                  <a:schemeClr val="tx1"/>
                </a:solidFill>
                <a:latin typeface="Stencil" pitchFamily="82" charset="0"/>
                <a:cs typeface="Arial" panose="020B0604020202020204" pitchFamily="34" charset="0"/>
              </a:defRPr>
            </a:lvl2pPr>
            <a:lvl3pPr marL="1143000" indent="-228600" algn="l">
              <a:defRPr sz="2400">
                <a:solidFill>
                  <a:schemeClr val="tx1"/>
                </a:solidFill>
                <a:latin typeface="Stencil" pitchFamily="82" charset="0"/>
                <a:cs typeface="Arial" panose="020B0604020202020204" pitchFamily="34" charset="0"/>
              </a:defRPr>
            </a:lvl3pPr>
            <a:lvl4pPr marL="1600200" indent="-228600" algn="l">
              <a:defRPr sz="2400">
                <a:solidFill>
                  <a:schemeClr val="tx1"/>
                </a:solidFill>
                <a:latin typeface="Stencil" pitchFamily="82" charset="0"/>
                <a:cs typeface="Arial" panose="020B0604020202020204" pitchFamily="34" charset="0"/>
              </a:defRPr>
            </a:lvl4pPr>
            <a:lvl5pPr marL="2057400" indent="-228600" algn="l">
              <a:defRPr sz="2400">
                <a:solidFill>
                  <a:schemeClr val="tx1"/>
                </a:solidFill>
                <a:latin typeface="Stencil" pitchFamily="82"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Stencil" pitchFamily="82"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Stencil" pitchFamily="82"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Stencil" pitchFamily="82"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Stencil" pitchFamily="82" charset="0"/>
                <a:cs typeface="Arial" panose="020B0604020202020204" pitchFamily="34" charset="0"/>
              </a:defRPr>
            </a:lvl9pPr>
          </a:lstStyle>
          <a:p>
            <a:pPr eaLnBrk="1" hangingPunct="1">
              <a:lnSpc>
                <a:spcPct val="100000"/>
              </a:lnSpc>
            </a:pPr>
            <a:endParaRPr lang="pl-PL" sz="2800" b="1" dirty="0">
              <a:solidFill>
                <a:schemeClr val="bg1"/>
              </a:solidFill>
              <a:latin typeface="Times New Roman" panose="02020603050405020304" pitchFamily="18" charset="0"/>
            </a:endParaRPr>
          </a:p>
        </p:txBody>
      </p:sp>
      <p:sp>
        <p:nvSpPr>
          <p:cNvPr id="47108" name="Rectangle 8"/>
          <p:cNvSpPr>
            <a:spLocks noGrp="1" noChangeArrowheads="1"/>
          </p:cNvSpPr>
          <p:nvPr>
            <p:ph type="title" idx="4294967295"/>
          </p:nvPr>
        </p:nvSpPr>
        <p:spPr>
          <a:xfrm>
            <a:off x="2351584" y="165894"/>
            <a:ext cx="6586538" cy="1143000"/>
          </a:xfrm>
        </p:spPr>
        <p:txBody>
          <a:bodyPr/>
          <a:lstStyle/>
          <a:p>
            <a:pPr eaLnBrk="1" hangingPunct="1"/>
            <a:r>
              <a:rPr lang="pl-PL" sz="3200" b="1" dirty="0">
                <a:solidFill>
                  <a:schemeClr val="tx1"/>
                </a:solidFill>
                <a:latin typeface="Arial" panose="020B0604020202020204" pitchFamily="34" charset="0"/>
              </a:rPr>
              <a:t>Układy o strukturze szeregowej </a:t>
            </a:r>
            <a:endParaRPr lang="pl-PL" sz="3200" dirty="0">
              <a:latin typeface="Arial" panose="020B0604020202020204" pitchFamily="34" charset="0"/>
            </a:endParaRPr>
          </a:p>
        </p:txBody>
      </p:sp>
      <p:graphicFrame>
        <p:nvGraphicFramePr>
          <p:cNvPr id="47122" name="Object 18"/>
          <p:cNvGraphicFramePr>
            <a:graphicFrameLocks noChangeAspect="1"/>
          </p:cNvGraphicFramePr>
          <p:nvPr/>
        </p:nvGraphicFramePr>
        <p:xfrm>
          <a:off x="2208213" y="2492375"/>
          <a:ext cx="3759200" cy="793750"/>
        </p:xfrm>
        <a:graphic>
          <a:graphicData uri="http://schemas.openxmlformats.org/presentationml/2006/ole">
            <mc:AlternateContent xmlns:mc="http://schemas.openxmlformats.org/markup-compatibility/2006">
              <mc:Choice xmlns:v="urn:schemas-microsoft-com:vml" Requires="v">
                <p:oleObj name="Równanie" r:id="rId2" imgW="2044440" imgH="431640" progId="Equation.3">
                  <p:embed/>
                </p:oleObj>
              </mc:Choice>
              <mc:Fallback>
                <p:oleObj name="Równanie" r:id="rId2" imgW="2044440" imgH="431640" progId="Equation.3">
                  <p:embed/>
                  <p:pic>
                    <p:nvPicPr>
                      <p:cNvPr id="47122" name="Object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2492375"/>
                        <a:ext cx="3759200" cy="79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23" name="Object 19"/>
          <p:cNvGraphicFramePr>
            <a:graphicFrameLocks noChangeAspect="1"/>
          </p:cNvGraphicFramePr>
          <p:nvPr/>
        </p:nvGraphicFramePr>
        <p:xfrm>
          <a:off x="1754189" y="4003675"/>
          <a:ext cx="5278437" cy="793750"/>
        </p:xfrm>
        <a:graphic>
          <a:graphicData uri="http://schemas.openxmlformats.org/presentationml/2006/ole">
            <mc:AlternateContent xmlns:mc="http://schemas.openxmlformats.org/markup-compatibility/2006">
              <mc:Choice xmlns:v="urn:schemas-microsoft-com:vml" Requires="v">
                <p:oleObj name="Równanie" r:id="rId4" imgW="2869920" imgH="431640" progId="Equation.3">
                  <p:embed/>
                </p:oleObj>
              </mc:Choice>
              <mc:Fallback>
                <p:oleObj name="Równanie" r:id="rId4" imgW="2869920" imgH="431640" progId="Equation.3">
                  <p:embed/>
                  <p:pic>
                    <p:nvPicPr>
                      <p:cNvPr id="47123"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4189" y="4003675"/>
                        <a:ext cx="5278437" cy="79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24" name="Rectangle 8"/>
          <p:cNvSpPr>
            <a:spLocks noChangeArrowheads="1"/>
          </p:cNvSpPr>
          <p:nvPr/>
        </p:nvSpPr>
        <p:spPr bwMode="auto">
          <a:xfrm>
            <a:off x="7137897" y="2297265"/>
            <a:ext cx="360045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chemeClr val="bg1"/>
                </a:solidFill>
                <a:latin typeface="Times New Roman" panose="02020603050405020304" pitchFamily="18" charset="0"/>
                <a:cs typeface="Arial" panose="020B0604020202020204" pitchFamily="34" charset="0"/>
              </a:defRPr>
            </a:lvl1pPr>
            <a:lvl2pPr>
              <a:defRPr sz="4400">
                <a:solidFill>
                  <a:schemeClr val="bg1"/>
                </a:solidFill>
                <a:latin typeface="Times New Roman" panose="02020603050405020304" pitchFamily="18" charset="0"/>
                <a:cs typeface="Arial" panose="020B0604020202020204" pitchFamily="34" charset="0"/>
              </a:defRPr>
            </a:lvl2pPr>
            <a:lvl3pPr>
              <a:defRPr sz="4400">
                <a:solidFill>
                  <a:schemeClr val="bg1"/>
                </a:solidFill>
                <a:latin typeface="Times New Roman" panose="02020603050405020304" pitchFamily="18" charset="0"/>
                <a:cs typeface="Arial" panose="020B0604020202020204" pitchFamily="34" charset="0"/>
              </a:defRPr>
            </a:lvl3pPr>
            <a:lvl4pPr>
              <a:defRPr sz="4400">
                <a:solidFill>
                  <a:schemeClr val="bg1"/>
                </a:solidFill>
                <a:latin typeface="Times New Roman" panose="02020603050405020304" pitchFamily="18" charset="0"/>
                <a:cs typeface="Arial" panose="020B0604020202020204" pitchFamily="34" charset="0"/>
              </a:defRPr>
            </a:lvl4pPr>
            <a:lvl5pPr>
              <a:defRPr sz="4400">
                <a:solidFill>
                  <a:schemeClr val="bg1"/>
                </a:solidFill>
                <a:latin typeface="Times New Roman" panose="02020603050405020304" pitchFamily="18" charset="0"/>
                <a:cs typeface="Arial" panose="020B0604020202020204" pitchFamily="34" charset="0"/>
              </a:defRPr>
            </a:lvl5pPr>
            <a:lvl6pPr marL="457200" algn="ctr" eaLnBrk="0" fontAlgn="base" hangingPunct="0">
              <a:spcBef>
                <a:spcPct val="0"/>
              </a:spcBef>
              <a:spcAft>
                <a:spcPct val="0"/>
              </a:spcAft>
              <a:defRPr sz="4400">
                <a:solidFill>
                  <a:schemeClr val="bg1"/>
                </a:solidFill>
                <a:latin typeface="Times New Roman" panose="02020603050405020304" pitchFamily="18" charset="0"/>
                <a:cs typeface="Arial" panose="020B0604020202020204" pitchFamily="34" charset="0"/>
              </a:defRPr>
            </a:lvl6pPr>
            <a:lvl7pPr marL="914400" algn="ctr" eaLnBrk="0" fontAlgn="base" hangingPunct="0">
              <a:spcBef>
                <a:spcPct val="0"/>
              </a:spcBef>
              <a:spcAft>
                <a:spcPct val="0"/>
              </a:spcAft>
              <a:defRPr sz="4400">
                <a:solidFill>
                  <a:schemeClr val="bg1"/>
                </a:solidFill>
                <a:latin typeface="Times New Roman" panose="02020603050405020304" pitchFamily="18" charset="0"/>
                <a:cs typeface="Arial" panose="020B0604020202020204" pitchFamily="34" charset="0"/>
              </a:defRPr>
            </a:lvl7pPr>
            <a:lvl8pPr marL="1371600" algn="ctr" eaLnBrk="0" fontAlgn="base" hangingPunct="0">
              <a:spcBef>
                <a:spcPct val="0"/>
              </a:spcBef>
              <a:spcAft>
                <a:spcPct val="0"/>
              </a:spcAft>
              <a:defRPr sz="4400">
                <a:solidFill>
                  <a:schemeClr val="bg1"/>
                </a:solidFill>
                <a:latin typeface="Times New Roman" panose="02020603050405020304" pitchFamily="18" charset="0"/>
                <a:cs typeface="Arial" panose="020B0604020202020204" pitchFamily="34" charset="0"/>
              </a:defRPr>
            </a:lvl8pPr>
            <a:lvl9pPr marL="1828800" algn="ctr" eaLnBrk="0" fontAlgn="base" hangingPunct="0">
              <a:spcBef>
                <a:spcPct val="0"/>
              </a:spcBef>
              <a:spcAft>
                <a:spcPct val="0"/>
              </a:spcAft>
              <a:defRPr sz="4400">
                <a:solidFill>
                  <a:schemeClr val="bg1"/>
                </a:solidFill>
                <a:latin typeface="Times New Roman" panose="02020603050405020304" pitchFamily="18" charset="0"/>
                <a:cs typeface="Arial" panose="020B0604020202020204" pitchFamily="34" charset="0"/>
              </a:defRPr>
            </a:lvl9pPr>
          </a:lstStyle>
          <a:p>
            <a:pPr eaLnBrk="1" hangingPunct="1">
              <a:lnSpc>
                <a:spcPct val="100000"/>
              </a:lnSpc>
            </a:pPr>
            <a:r>
              <a:rPr lang="pl-PL" sz="2000" b="1" dirty="0">
                <a:solidFill>
                  <a:schemeClr val="tx1"/>
                </a:solidFill>
                <a:latin typeface="Arial" panose="020B0604020202020204" pitchFamily="34" charset="0"/>
              </a:rPr>
              <a:t>wypadkowy wskaźnik niezawodności</a:t>
            </a:r>
            <a:endParaRPr lang="pl-PL" sz="2000" dirty="0">
              <a:latin typeface="Arial" panose="020B0604020202020204" pitchFamily="34" charset="0"/>
            </a:endParaRPr>
          </a:p>
        </p:txBody>
      </p:sp>
      <p:sp>
        <p:nvSpPr>
          <p:cNvPr id="47125" name="Rectangle 8"/>
          <p:cNvSpPr>
            <a:spLocks noChangeArrowheads="1"/>
          </p:cNvSpPr>
          <p:nvPr/>
        </p:nvSpPr>
        <p:spPr bwMode="auto">
          <a:xfrm>
            <a:off x="7250430" y="3613150"/>
            <a:ext cx="360045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chemeClr val="bg1"/>
                </a:solidFill>
                <a:latin typeface="Times New Roman" panose="02020603050405020304" pitchFamily="18" charset="0"/>
                <a:cs typeface="Arial" panose="020B0604020202020204" pitchFamily="34" charset="0"/>
              </a:defRPr>
            </a:lvl1pPr>
            <a:lvl2pPr>
              <a:defRPr sz="4400">
                <a:solidFill>
                  <a:schemeClr val="bg1"/>
                </a:solidFill>
                <a:latin typeface="Times New Roman" panose="02020603050405020304" pitchFamily="18" charset="0"/>
                <a:cs typeface="Arial" panose="020B0604020202020204" pitchFamily="34" charset="0"/>
              </a:defRPr>
            </a:lvl2pPr>
            <a:lvl3pPr>
              <a:defRPr sz="4400">
                <a:solidFill>
                  <a:schemeClr val="bg1"/>
                </a:solidFill>
                <a:latin typeface="Times New Roman" panose="02020603050405020304" pitchFamily="18" charset="0"/>
                <a:cs typeface="Arial" panose="020B0604020202020204" pitchFamily="34" charset="0"/>
              </a:defRPr>
            </a:lvl3pPr>
            <a:lvl4pPr>
              <a:defRPr sz="4400">
                <a:solidFill>
                  <a:schemeClr val="bg1"/>
                </a:solidFill>
                <a:latin typeface="Times New Roman" panose="02020603050405020304" pitchFamily="18" charset="0"/>
                <a:cs typeface="Arial" panose="020B0604020202020204" pitchFamily="34" charset="0"/>
              </a:defRPr>
            </a:lvl4pPr>
            <a:lvl5pPr>
              <a:defRPr sz="4400">
                <a:solidFill>
                  <a:schemeClr val="bg1"/>
                </a:solidFill>
                <a:latin typeface="Times New Roman" panose="02020603050405020304" pitchFamily="18" charset="0"/>
                <a:cs typeface="Arial" panose="020B0604020202020204" pitchFamily="34" charset="0"/>
              </a:defRPr>
            </a:lvl5pPr>
            <a:lvl6pPr marL="457200" algn="ctr" eaLnBrk="0" fontAlgn="base" hangingPunct="0">
              <a:spcBef>
                <a:spcPct val="0"/>
              </a:spcBef>
              <a:spcAft>
                <a:spcPct val="0"/>
              </a:spcAft>
              <a:defRPr sz="4400">
                <a:solidFill>
                  <a:schemeClr val="bg1"/>
                </a:solidFill>
                <a:latin typeface="Times New Roman" panose="02020603050405020304" pitchFamily="18" charset="0"/>
                <a:cs typeface="Arial" panose="020B0604020202020204" pitchFamily="34" charset="0"/>
              </a:defRPr>
            </a:lvl6pPr>
            <a:lvl7pPr marL="914400" algn="ctr" eaLnBrk="0" fontAlgn="base" hangingPunct="0">
              <a:spcBef>
                <a:spcPct val="0"/>
              </a:spcBef>
              <a:spcAft>
                <a:spcPct val="0"/>
              </a:spcAft>
              <a:defRPr sz="4400">
                <a:solidFill>
                  <a:schemeClr val="bg1"/>
                </a:solidFill>
                <a:latin typeface="Times New Roman" panose="02020603050405020304" pitchFamily="18" charset="0"/>
                <a:cs typeface="Arial" panose="020B0604020202020204" pitchFamily="34" charset="0"/>
              </a:defRPr>
            </a:lvl7pPr>
            <a:lvl8pPr marL="1371600" algn="ctr" eaLnBrk="0" fontAlgn="base" hangingPunct="0">
              <a:spcBef>
                <a:spcPct val="0"/>
              </a:spcBef>
              <a:spcAft>
                <a:spcPct val="0"/>
              </a:spcAft>
              <a:defRPr sz="4400">
                <a:solidFill>
                  <a:schemeClr val="bg1"/>
                </a:solidFill>
                <a:latin typeface="Times New Roman" panose="02020603050405020304" pitchFamily="18" charset="0"/>
                <a:cs typeface="Arial" panose="020B0604020202020204" pitchFamily="34" charset="0"/>
              </a:defRPr>
            </a:lvl8pPr>
            <a:lvl9pPr marL="1828800" algn="ctr" eaLnBrk="0" fontAlgn="base" hangingPunct="0">
              <a:spcBef>
                <a:spcPct val="0"/>
              </a:spcBef>
              <a:spcAft>
                <a:spcPct val="0"/>
              </a:spcAft>
              <a:defRPr sz="4400">
                <a:solidFill>
                  <a:schemeClr val="bg1"/>
                </a:solidFill>
                <a:latin typeface="Times New Roman" panose="02020603050405020304" pitchFamily="18" charset="0"/>
                <a:cs typeface="Arial" panose="020B0604020202020204" pitchFamily="34" charset="0"/>
              </a:defRPr>
            </a:lvl9pPr>
          </a:lstStyle>
          <a:p>
            <a:pPr eaLnBrk="1" hangingPunct="1">
              <a:lnSpc>
                <a:spcPct val="100000"/>
              </a:lnSpc>
            </a:pPr>
            <a:r>
              <a:rPr lang="pl-PL" sz="2000" b="1" dirty="0">
                <a:solidFill>
                  <a:schemeClr val="tx1"/>
                </a:solidFill>
                <a:latin typeface="Arial" panose="020B0604020202020204" pitchFamily="34" charset="0"/>
              </a:rPr>
              <a:t>wypadkowy wskaźnik zawodności</a:t>
            </a:r>
            <a:endParaRPr lang="pl-PL" sz="2000" dirty="0">
              <a:latin typeface="Arial" panose="020B0604020202020204" pitchFamily="34" charset="0"/>
            </a:endParaRPr>
          </a:p>
        </p:txBody>
      </p:sp>
      <p:pic>
        <p:nvPicPr>
          <p:cNvPr id="9" name="Obraz 8" descr="Obraz zawierający pomieszczenie&#10;&#10;Opis wygenerowany automatycznie">
            <a:extLst>
              <a:ext uri="{FF2B5EF4-FFF2-40B4-BE49-F238E27FC236}">
                <a16:creationId xmlns:a16="http://schemas.microsoft.com/office/drawing/2014/main" id="{28DB16B6-35C6-4F37-A9C7-D1F43A0473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46672" y="1"/>
            <a:ext cx="1645328" cy="1142162"/>
          </a:xfrm>
          <a:prstGeom prst="rect">
            <a:avLst/>
          </a:prstGeom>
        </p:spPr>
      </p:pic>
    </p:spTree>
    <p:extLst>
      <p:ext uri="{BB962C8B-B14F-4D97-AF65-F5344CB8AC3E}">
        <p14:creationId xmlns:p14="http://schemas.microsoft.com/office/powerpoint/2010/main" val="37710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fld id="{2C01BD29-2B16-4184-9411-7A651562D658}" type="slidenum">
              <a:rPr lang="pl-PL"/>
              <a:pPr/>
              <a:t>22</a:t>
            </a:fld>
            <a:endParaRPr lang="pl-PL"/>
          </a:p>
        </p:txBody>
      </p:sp>
      <p:sp>
        <p:nvSpPr>
          <p:cNvPr id="50180" name="Rectangle 8"/>
          <p:cNvSpPr>
            <a:spLocks noGrp="1" noChangeArrowheads="1"/>
          </p:cNvSpPr>
          <p:nvPr>
            <p:ph type="title" idx="4294967295"/>
          </p:nvPr>
        </p:nvSpPr>
        <p:spPr>
          <a:xfrm>
            <a:off x="2279650" y="206221"/>
            <a:ext cx="7416800" cy="1143001"/>
          </a:xfrm>
        </p:spPr>
        <p:txBody>
          <a:bodyPr/>
          <a:lstStyle/>
          <a:p>
            <a:pPr eaLnBrk="1" hangingPunct="1"/>
            <a:r>
              <a:rPr lang="pl-PL" sz="3200" b="1" dirty="0">
                <a:solidFill>
                  <a:schemeClr val="tx1"/>
                </a:solidFill>
                <a:latin typeface="Arial" panose="020B0604020202020204" pitchFamily="34" charset="0"/>
              </a:rPr>
              <a:t>Układy o strukturze równoległej</a:t>
            </a:r>
          </a:p>
        </p:txBody>
      </p:sp>
      <p:graphicFrame>
        <p:nvGraphicFramePr>
          <p:cNvPr id="50185" name="Object 9"/>
          <p:cNvGraphicFramePr>
            <a:graphicFrameLocks noChangeAspect="1"/>
          </p:cNvGraphicFramePr>
          <p:nvPr/>
        </p:nvGraphicFramePr>
        <p:xfrm>
          <a:off x="2438401" y="2703514"/>
          <a:ext cx="3152775" cy="1589087"/>
        </p:xfrm>
        <a:graphic>
          <a:graphicData uri="http://schemas.openxmlformats.org/presentationml/2006/ole">
            <mc:AlternateContent xmlns:mc="http://schemas.openxmlformats.org/markup-compatibility/2006">
              <mc:Choice xmlns:v="urn:schemas-microsoft-com:vml" Requires="v">
                <p:oleObj name="Równanie" r:id="rId2" imgW="1409400" imgH="711000" progId="Equation.3">
                  <p:embed/>
                </p:oleObj>
              </mc:Choice>
              <mc:Fallback>
                <p:oleObj name="Równanie" r:id="rId2" imgW="1409400" imgH="711000" progId="Equation.3">
                  <p:embed/>
                  <p:pic>
                    <p:nvPicPr>
                      <p:cNvPr id="50185"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1" y="2703514"/>
                        <a:ext cx="3152775" cy="158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186" name="Rectangle 8"/>
          <p:cNvSpPr>
            <a:spLocks noChangeArrowheads="1"/>
          </p:cNvSpPr>
          <p:nvPr/>
        </p:nvSpPr>
        <p:spPr bwMode="auto">
          <a:xfrm>
            <a:off x="6311900" y="1989138"/>
            <a:ext cx="3384550"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chemeClr val="bg1"/>
                </a:solidFill>
                <a:latin typeface="Times New Roman" panose="02020603050405020304" pitchFamily="18" charset="0"/>
                <a:cs typeface="Arial" panose="020B0604020202020204" pitchFamily="34" charset="0"/>
              </a:defRPr>
            </a:lvl1pPr>
            <a:lvl2pPr>
              <a:defRPr sz="4400">
                <a:solidFill>
                  <a:schemeClr val="bg1"/>
                </a:solidFill>
                <a:latin typeface="Times New Roman" panose="02020603050405020304" pitchFamily="18" charset="0"/>
                <a:cs typeface="Arial" panose="020B0604020202020204" pitchFamily="34" charset="0"/>
              </a:defRPr>
            </a:lvl2pPr>
            <a:lvl3pPr>
              <a:defRPr sz="4400">
                <a:solidFill>
                  <a:schemeClr val="bg1"/>
                </a:solidFill>
                <a:latin typeface="Times New Roman" panose="02020603050405020304" pitchFamily="18" charset="0"/>
                <a:cs typeface="Arial" panose="020B0604020202020204" pitchFamily="34" charset="0"/>
              </a:defRPr>
            </a:lvl3pPr>
            <a:lvl4pPr>
              <a:defRPr sz="4400">
                <a:solidFill>
                  <a:schemeClr val="bg1"/>
                </a:solidFill>
                <a:latin typeface="Times New Roman" panose="02020603050405020304" pitchFamily="18" charset="0"/>
                <a:cs typeface="Arial" panose="020B0604020202020204" pitchFamily="34" charset="0"/>
              </a:defRPr>
            </a:lvl4pPr>
            <a:lvl5pPr>
              <a:defRPr sz="4400">
                <a:solidFill>
                  <a:schemeClr val="bg1"/>
                </a:solidFill>
                <a:latin typeface="Times New Roman" panose="02020603050405020304" pitchFamily="18" charset="0"/>
                <a:cs typeface="Arial" panose="020B0604020202020204" pitchFamily="34" charset="0"/>
              </a:defRPr>
            </a:lvl5pPr>
            <a:lvl6pPr marL="457200" algn="ctr" eaLnBrk="0" fontAlgn="base" hangingPunct="0">
              <a:spcBef>
                <a:spcPct val="0"/>
              </a:spcBef>
              <a:spcAft>
                <a:spcPct val="0"/>
              </a:spcAft>
              <a:defRPr sz="4400">
                <a:solidFill>
                  <a:schemeClr val="bg1"/>
                </a:solidFill>
                <a:latin typeface="Times New Roman" panose="02020603050405020304" pitchFamily="18" charset="0"/>
                <a:cs typeface="Arial" panose="020B0604020202020204" pitchFamily="34" charset="0"/>
              </a:defRPr>
            </a:lvl6pPr>
            <a:lvl7pPr marL="914400" algn="ctr" eaLnBrk="0" fontAlgn="base" hangingPunct="0">
              <a:spcBef>
                <a:spcPct val="0"/>
              </a:spcBef>
              <a:spcAft>
                <a:spcPct val="0"/>
              </a:spcAft>
              <a:defRPr sz="4400">
                <a:solidFill>
                  <a:schemeClr val="bg1"/>
                </a:solidFill>
                <a:latin typeface="Times New Roman" panose="02020603050405020304" pitchFamily="18" charset="0"/>
                <a:cs typeface="Arial" panose="020B0604020202020204" pitchFamily="34" charset="0"/>
              </a:defRPr>
            </a:lvl7pPr>
            <a:lvl8pPr marL="1371600" algn="ctr" eaLnBrk="0" fontAlgn="base" hangingPunct="0">
              <a:spcBef>
                <a:spcPct val="0"/>
              </a:spcBef>
              <a:spcAft>
                <a:spcPct val="0"/>
              </a:spcAft>
              <a:defRPr sz="4400">
                <a:solidFill>
                  <a:schemeClr val="bg1"/>
                </a:solidFill>
                <a:latin typeface="Times New Roman" panose="02020603050405020304" pitchFamily="18" charset="0"/>
                <a:cs typeface="Arial" panose="020B0604020202020204" pitchFamily="34" charset="0"/>
              </a:defRPr>
            </a:lvl8pPr>
            <a:lvl9pPr marL="1828800" algn="ctr" eaLnBrk="0" fontAlgn="base" hangingPunct="0">
              <a:spcBef>
                <a:spcPct val="0"/>
              </a:spcBef>
              <a:spcAft>
                <a:spcPct val="0"/>
              </a:spcAft>
              <a:defRPr sz="4400">
                <a:solidFill>
                  <a:schemeClr val="bg1"/>
                </a:solidFill>
                <a:latin typeface="Times New Roman" panose="02020603050405020304" pitchFamily="18" charset="0"/>
                <a:cs typeface="Arial" panose="020B0604020202020204" pitchFamily="34" charset="0"/>
              </a:defRPr>
            </a:lvl9pPr>
          </a:lstStyle>
          <a:p>
            <a:pPr algn="l" eaLnBrk="1" hangingPunct="1">
              <a:lnSpc>
                <a:spcPct val="100000"/>
              </a:lnSpc>
            </a:pPr>
            <a:r>
              <a:rPr lang="pl-PL" sz="2000">
                <a:solidFill>
                  <a:schemeClr val="tx1"/>
                </a:solidFill>
                <a:latin typeface="Arial" panose="020B0604020202020204" pitchFamily="34" charset="0"/>
              </a:rPr>
              <a:t>Prawdopodobieństwo jednoczesnego wypadnięcia z ruchu </a:t>
            </a:r>
            <a:r>
              <a:rPr lang="pl-PL" sz="2000" b="1" i="1">
                <a:solidFill>
                  <a:schemeClr val="tx1"/>
                </a:solidFill>
                <a:latin typeface="Arial" panose="020B0604020202020204" pitchFamily="34" charset="0"/>
              </a:rPr>
              <a:t>k</a:t>
            </a:r>
            <a:r>
              <a:rPr lang="pl-PL" sz="2000">
                <a:solidFill>
                  <a:schemeClr val="tx1"/>
                </a:solidFill>
                <a:latin typeface="Arial" panose="020B0604020202020204" pitchFamily="34" charset="0"/>
              </a:rPr>
              <a:t> dowolnych elementów spośród </a:t>
            </a:r>
            <a:r>
              <a:rPr lang="pl-PL" sz="2000" b="1" i="1">
                <a:solidFill>
                  <a:schemeClr val="tx1"/>
                </a:solidFill>
                <a:latin typeface="Arial" panose="020B0604020202020204" pitchFamily="34" charset="0"/>
              </a:rPr>
              <a:t>n</a:t>
            </a:r>
            <a:r>
              <a:rPr lang="pl-PL" sz="2000">
                <a:solidFill>
                  <a:schemeClr val="tx1"/>
                </a:solidFill>
                <a:latin typeface="Arial" panose="020B0604020202020204" pitchFamily="34" charset="0"/>
              </a:rPr>
              <a:t> jednakowych</a:t>
            </a:r>
          </a:p>
        </p:txBody>
      </p:sp>
      <p:pic>
        <p:nvPicPr>
          <p:cNvPr id="7" name="Obraz 6" descr="Obraz zawierający pomieszczenie&#10;&#10;Opis wygenerowany automatycznie">
            <a:extLst>
              <a:ext uri="{FF2B5EF4-FFF2-40B4-BE49-F238E27FC236}">
                <a16:creationId xmlns:a16="http://schemas.microsoft.com/office/drawing/2014/main" id="{F2E977BE-9AFA-4DB4-8909-1354195F97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6672" y="1"/>
            <a:ext cx="1645328" cy="1142162"/>
          </a:xfrm>
          <a:prstGeom prst="rect">
            <a:avLst/>
          </a:prstGeom>
        </p:spPr>
      </p:pic>
    </p:spTree>
    <p:extLst>
      <p:ext uri="{BB962C8B-B14F-4D97-AF65-F5344CB8AC3E}">
        <p14:creationId xmlns:p14="http://schemas.microsoft.com/office/powerpoint/2010/main" val="183127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fld id="{136F493F-EC64-4E9D-BC26-52BCD4848154}" type="slidenum">
              <a:rPr lang="pl-PL"/>
              <a:pPr/>
              <a:t>23</a:t>
            </a:fld>
            <a:endParaRPr lang="pl-PL"/>
          </a:p>
        </p:txBody>
      </p:sp>
      <p:sp>
        <p:nvSpPr>
          <p:cNvPr id="49156" name="Rectangle 8"/>
          <p:cNvSpPr>
            <a:spLocks noGrp="1" noChangeArrowheads="1"/>
          </p:cNvSpPr>
          <p:nvPr>
            <p:ph type="title" idx="4294967295"/>
          </p:nvPr>
        </p:nvSpPr>
        <p:spPr/>
        <p:txBody>
          <a:bodyPr/>
          <a:lstStyle/>
          <a:p>
            <a:pPr eaLnBrk="1" hangingPunct="1"/>
            <a:r>
              <a:rPr lang="pl-PL" sz="3600">
                <a:solidFill>
                  <a:schemeClr val="tx1"/>
                </a:solidFill>
                <a:latin typeface="Arial" panose="020B0604020202020204" pitchFamily="34" charset="0"/>
              </a:rPr>
              <a:t>Rezerwowanie</a:t>
            </a:r>
          </a:p>
        </p:txBody>
      </p:sp>
      <p:sp>
        <p:nvSpPr>
          <p:cNvPr id="49165" name="Rectangle 8"/>
          <p:cNvSpPr>
            <a:spLocks noChangeArrowheads="1"/>
          </p:cNvSpPr>
          <p:nvPr/>
        </p:nvSpPr>
        <p:spPr bwMode="auto">
          <a:xfrm>
            <a:off x="2566988" y="3294063"/>
            <a:ext cx="64817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a:solidFill>
                  <a:schemeClr val="bg1"/>
                </a:solidFill>
                <a:latin typeface="Times New Roman" panose="02020603050405020304" pitchFamily="18" charset="0"/>
                <a:cs typeface="Arial" panose="020B0604020202020204" pitchFamily="34" charset="0"/>
              </a:defRPr>
            </a:lvl1pPr>
            <a:lvl2pPr>
              <a:defRPr sz="4400">
                <a:solidFill>
                  <a:schemeClr val="bg1"/>
                </a:solidFill>
                <a:latin typeface="Times New Roman" panose="02020603050405020304" pitchFamily="18" charset="0"/>
                <a:cs typeface="Arial" panose="020B0604020202020204" pitchFamily="34" charset="0"/>
              </a:defRPr>
            </a:lvl2pPr>
            <a:lvl3pPr>
              <a:defRPr sz="4400">
                <a:solidFill>
                  <a:schemeClr val="bg1"/>
                </a:solidFill>
                <a:latin typeface="Times New Roman" panose="02020603050405020304" pitchFamily="18" charset="0"/>
                <a:cs typeface="Arial" panose="020B0604020202020204" pitchFamily="34" charset="0"/>
              </a:defRPr>
            </a:lvl3pPr>
            <a:lvl4pPr>
              <a:defRPr sz="4400">
                <a:solidFill>
                  <a:schemeClr val="bg1"/>
                </a:solidFill>
                <a:latin typeface="Times New Roman" panose="02020603050405020304" pitchFamily="18" charset="0"/>
                <a:cs typeface="Arial" panose="020B0604020202020204" pitchFamily="34" charset="0"/>
              </a:defRPr>
            </a:lvl4pPr>
            <a:lvl5pPr>
              <a:defRPr sz="4400">
                <a:solidFill>
                  <a:schemeClr val="bg1"/>
                </a:solidFill>
                <a:latin typeface="Times New Roman" panose="02020603050405020304" pitchFamily="18" charset="0"/>
                <a:cs typeface="Arial" panose="020B0604020202020204" pitchFamily="34" charset="0"/>
              </a:defRPr>
            </a:lvl5pPr>
            <a:lvl6pPr marL="457200" algn="ctr" eaLnBrk="0" fontAlgn="base" hangingPunct="0">
              <a:spcBef>
                <a:spcPct val="0"/>
              </a:spcBef>
              <a:spcAft>
                <a:spcPct val="0"/>
              </a:spcAft>
              <a:defRPr sz="4400">
                <a:solidFill>
                  <a:schemeClr val="bg1"/>
                </a:solidFill>
                <a:latin typeface="Times New Roman" panose="02020603050405020304" pitchFamily="18" charset="0"/>
                <a:cs typeface="Arial" panose="020B0604020202020204" pitchFamily="34" charset="0"/>
              </a:defRPr>
            </a:lvl6pPr>
            <a:lvl7pPr marL="914400" algn="ctr" eaLnBrk="0" fontAlgn="base" hangingPunct="0">
              <a:spcBef>
                <a:spcPct val="0"/>
              </a:spcBef>
              <a:spcAft>
                <a:spcPct val="0"/>
              </a:spcAft>
              <a:defRPr sz="4400">
                <a:solidFill>
                  <a:schemeClr val="bg1"/>
                </a:solidFill>
                <a:latin typeface="Times New Roman" panose="02020603050405020304" pitchFamily="18" charset="0"/>
                <a:cs typeface="Arial" panose="020B0604020202020204" pitchFamily="34" charset="0"/>
              </a:defRPr>
            </a:lvl7pPr>
            <a:lvl8pPr marL="1371600" algn="ctr" eaLnBrk="0" fontAlgn="base" hangingPunct="0">
              <a:spcBef>
                <a:spcPct val="0"/>
              </a:spcBef>
              <a:spcAft>
                <a:spcPct val="0"/>
              </a:spcAft>
              <a:defRPr sz="4400">
                <a:solidFill>
                  <a:schemeClr val="bg1"/>
                </a:solidFill>
                <a:latin typeface="Times New Roman" panose="02020603050405020304" pitchFamily="18" charset="0"/>
                <a:cs typeface="Arial" panose="020B0604020202020204" pitchFamily="34" charset="0"/>
              </a:defRPr>
            </a:lvl8pPr>
            <a:lvl9pPr marL="1828800" algn="ctr" eaLnBrk="0" fontAlgn="base" hangingPunct="0">
              <a:spcBef>
                <a:spcPct val="0"/>
              </a:spcBef>
              <a:spcAft>
                <a:spcPct val="0"/>
              </a:spcAft>
              <a:defRPr sz="4400">
                <a:solidFill>
                  <a:schemeClr val="bg1"/>
                </a:solidFill>
                <a:latin typeface="Times New Roman" panose="02020603050405020304" pitchFamily="18" charset="0"/>
                <a:cs typeface="Arial" panose="020B0604020202020204" pitchFamily="34" charset="0"/>
              </a:defRPr>
            </a:lvl9pPr>
          </a:lstStyle>
          <a:p>
            <a:pPr eaLnBrk="1" hangingPunct="1">
              <a:lnSpc>
                <a:spcPct val="100000"/>
              </a:lnSpc>
            </a:pPr>
            <a:r>
              <a:rPr lang="pl-PL" sz="2800" dirty="0">
                <a:solidFill>
                  <a:schemeClr val="tx1"/>
                </a:solidFill>
                <a:latin typeface="Arial" panose="020B0604020202020204" pitchFamily="34" charset="0"/>
              </a:rPr>
              <a:t>Zwiększenie niezawodności dostaw energii wymaga zastosowania dodatkowych urządzeń – tzw. urządzeń rezerwowych, które tworzą wraz z urządzeniami podstawowymi zgrupowanie równoległe</a:t>
            </a:r>
          </a:p>
        </p:txBody>
      </p:sp>
      <p:pic>
        <p:nvPicPr>
          <p:cNvPr id="7" name="Obraz 6" descr="Obraz zawierający pomieszczenie&#10;&#10;Opis wygenerowany automatycznie">
            <a:extLst>
              <a:ext uri="{FF2B5EF4-FFF2-40B4-BE49-F238E27FC236}">
                <a16:creationId xmlns:a16="http://schemas.microsoft.com/office/drawing/2014/main" id="{B20BF85C-93FA-43C4-8149-9721C91D6E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6672" y="1"/>
            <a:ext cx="1645328" cy="1142162"/>
          </a:xfrm>
          <a:prstGeom prst="rect">
            <a:avLst/>
          </a:prstGeom>
        </p:spPr>
      </p:pic>
    </p:spTree>
    <p:extLst>
      <p:ext uri="{BB962C8B-B14F-4D97-AF65-F5344CB8AC3E}">
        <p14:creationId xmlns:p14="http://schemas.microsoft.com/office/powerpoint/2010/main" val="39309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6"/>
          <p:cNvSpPr>
            <a:spLocks noGrp="1" noChangeArrowheads="1"/>
          </p:cNvSpPr>
          <p:nvPr>
            <p:ph type="sldNum" sz="quarter" idx="12"/>
          </p:nvPr>
        </p:nvSpPr>
        <p:spPr>
          <a:ln/>
        </p:spPr>
        <p:txBody>
          <a:bodyPr/>
          <a:lstStyle/>
          <a:p>
            <a:fld id="{F816A335-69E1-46BF-90D0-CAE04E002337}" type="slidenum">
              <a:rPr lang="pl-PL"/>
              <a:pPr/>
              <a:t>24</a:t>
            </a:fld>
            <a:endParaRPr lang="pl-PL"/>
          </a:p>
        </p:txBody>
      </p:sp>
      <p:sp>
        <p:nvSpPr>
          <p:cNvPr id="48132" name="Rectangle 8"/>
          <p:cNvSpPr>
            <a:spLocks noGrp="1" noChangeArrowheads="1"/>
          </p:cNvSpPr>
          <p:nvPr>
            <p:ph type="title" idx="4294967295"/>
          </p:nvPr>
        </p:nvSpPr>
        <p:spPr>
          <a:xfrm>
            <a:off x="1774826" y="188913"/>
            <a:ext cx="6481763" cy="1143000"/>
          </a:xfrm>
        </p:spPr>
        <p:txBody>
          <a:bodyPr>
            <a:normAutofit/>
          </a:bodyPr>
          <a:lstStyle/>
          <a:p>
            <a:pPr eaLnBrk="1" hangingPunct="1"/>
            <a:r>
              <a:rPr lang="pl-PL" sz="2400">
                <a:solidFill>
                  <a:schemeClr val="tx1"/>
                </a:solidFill>
                <a:latin typeface="Arial" panose="020B0604020202020204" pitchFamily="34" charset="0"/>
              </a:rPr>
              <a:t>Klasyfikacja odbiorców energii elektrycznej ze względu na wymagania dotyczące pewności zasilania</a:t>
            </a:r>
          </a:p>
        </p:txBody>
      </p:sp>
      <p:graphicFrame>
        <p:nvGraphicFramePr>
          <p:cNvPr id="48269" name="Group 141"/>
          <p:cNvGraphicFramePr>
            <a:graphicFrameLocks noGrp="1"/>
          </p:cNvGraphicFramePr>
          <p:nvPr/>
        </p:nvGraphicFramePr>
        <p:xfrm>
          <a:off x="1558926" y="1844675"/>
          <a:ext cx="9109075" cy="3744914"/>
        </p:xfrm>
        <a:graphic>
          <a:graphicData uri="http://schemas.openxmlformats.org/drawingml/2006/table">
            <a:tbl>
              <a:tblPr/>
              <a:tblGrid>
                <a:gridCol w="746125">
                  <a:extLst>
                    <a:ext uri="{9D8B030D-6E8A-4147-A177-3AD203B41FA5}">
                      <a16:colId xmlns:a16="http://schemas.microsoft.com/office/drawing/2014/main" val="20000"/>
                    </a:ext>
                  </a:extLst>
                </a:gridCol>
                <a:gridCol w="2786063">
                  <a:extLst>
                    <a:ext uri="{9D8B030D-6E8A-4147-A177-3AD203B41FA5}">
                      <a16:colId xmlns:a16="http://schemas.microsoft.com/office/drawing/2014/main" val="20001"/>
                    </a:ext>
                  </a:extLst>
                </a:gridCol>
                <a:gridCol w="2784475">
                  <a:extLst>
                    <a:ext uri="{9D8B030D-6E8A-4147-A177-3AD203B41FA5}">
                      <a16:colId xmlns:a16="http://schemas.microsoft.com/office/drawing/2014/main" val="20002"/>
                    </a:ext>
                  </a:extLst>
                </a:gridCol>
                <a:gridCol w="2792412">
                  <a:extLst>
                    <a:ext uri="{9D8B030D-6E8A-4147-A177-3AD203B41FA5}">
                      <a16:colId xmlns:a16="http://schemas.microsoft.com/office/drawing/2014/main" val="20003"/>
                    </a:ext>
                  </a:extLst>
                </a:gridCol>
              </a:tblGrid>
              <a:tr h="709613">
                <a:tc>
                  <a:txBody>
                    <a:bodyPr/>
                    <a:lstStyle>
                      <a:lvl1pPr algn="l">
                        <a:spcBef>
                          <a:spcPct val="20000"/>
                        </a:spcBef>
                        <a:defRPr sz="2800">
                          <a:solidFill>
                            <a:schemeClr val="tx1"/>
                          </a:solidFill>
                          <a:latin typeface="Times New Roman" panose="02020603050405020304" pitchFamily="18" charset="0"/>
                          <a:cs typeface="Arial" panose="020B0604020202020204" pitchFamily="34" charset="0"/>
                        </a:defRPr>
                      </a:lvl1pPr>
                      <a:lvl2pPr algn="l">
                        <a:spcBef>
                          <a:spcPct val="20000"/>
                        </a:spcBef>
                        <a:defRPr sz="2400">
                          <a:solidFill>
                            <a:schemeClr val="tx1"/>
                          </a:solidFill>
                          <a:latin typeface="Times New Roman" panose="02020603050405020304" pitchFamily="18" charset="0"/>
                          <a:cs typeface="Arial" panose="020B0604020202020204" pitchFamily="34" charset="0"/>
                        </a:defRPr>
                      </a:lvl2pPr>
                      <a:lvl3pPr algn="l">
                        <a:spcBef>
                          <a:spcPct val="20000"/>
                        </a:spcBef>
                        <a:defRPr sz="2000">
                          <a:solidFill>
                            <a:schemeClr val="tx1"/>
                          </a:solidFill>
                          <a:latin typeface="Times New Roman" panose="02020603050405020304" pitchFamily="18" charset="0"/>
                          <a:cs typeface="Arial" panose="020B0604020202020204" pitchFamily="34" charset="0"/>
                        </a:defRPr>
                      </a:lvl3pPr>
                      <a:lvl4pPr algn="l">
                        <a:spcBef>
                          <a:spcPct val="20000"/>
                        </a:spcBef>
                        <a:defRPr>
                          <a:solidFill>
                            <a:schemeClr val="tx1"/>
                          </a:solidFill>
                          <a:latin typeface="Times New Roman" panose="02020603050405020304" pitchFamily="18" charset="0"/>
                          <a:cs typeface="Arial" panose="020B0604020202020204" pitchFamily="34" charset="0"/>
                        </a:defRPr>
                      </a:lvl4pPr>
                      <a:lvl5pPr algn="l">
                        <a:spcBef>
                          <a:spcPct val="20000"/>
                        </a:spcBef>
                        <a:defRPr>
                          <a:solidFill>
                            <a:schemeClr val="tx1"/>
                          </a:solidFill>
                          <a:latin typeface="Times New Roman" panose="02020603050405020304" pitchFamily="18" charset="0"/>
                          <a:cs typeface="Arial" panose="020B0604020202020204" pitchFamily="34" charset="0"/>
                        </a:defRPr>
                      </a:lvl5pPr>
                      <a:lvl6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panose="020B0604020202020204" pitchFamily="34" charset="0"/>
                          <a:cs typeface="Arial" panose="020B0604020202020204" pitchFamily="34" charset="0"/>
                        </a:rPr>
                        <a:t>kategoria</a:t>
                      </a: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0" cap="flat" cmpd="sng" algn="ctr">
                      <a:solidFill>
                        <a:srgbClr val="333333"/>
                      </a:solidFill>
                      <a:prstDash val="solid"/>
                      <a:round/>
                      <a:headEnd type="none" w="med" len="med"/>
                      <a:tailEnd type="none" w="med" len="med"/>
                    </a:lnL>
                    <a:lnR w="0" cap="flat" cmpd="sng" algn="ctr">
                      <a:solidFill>
                        <a:srgbClr val="333333"/>
                      </a:solidFill>
                      <a:prstDash val="solid"/>
                      <a:round/>
                      <a:headEnd type="none" w="med" len="med"/>
                      <a:tailEnd type="none" w="med" len="med"/>
                    </a:lnR>
                    <a:lnT w="0" cap="flat" cmpd="sng" algn="ctr">
                      <a:solidFill>
                        <a:srgbClr val="333333"/>
                      </a:solidFill>
                      <a:prstDash val="solid"/>
                      <a:round/>
                      <a:headEnd type="none" w="med" len="med"/>
                      <a:tailEnd type="none" w="med" len="med"/>
                    </a:lnT>
                    <a:lnB w="0" cap="flat" cmpd="sng" algn="ctr">
                      <a:solidFill>
                        <a:srgbClr val="333333"/>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anose="02020603050405020304" pitchFamily="18" charset="0"/>
                          <a:cs typeface="Arial" panose="020B0604020202020204" pitchFamily="34" charset="0"/>
                        </a:defRPr>
                      </a:lvl1pPr>
                      <a:lvl2pPr algn="l">
                        <a:spcBef>
                          <a:spcPct val="20000"/>
                        </a:spcBef>
                        <a:defRPr sz="2400">
                          <a:solidFill>
                            <a:schemeClr val="tx1"/>
                          </a:solidFill>
                          <a:latin typeface="Times New Roman" panose="02020603050405020304" pitchFamily="18" charset="0"/>
                          <a:cs typeface="Arial" panose="020B0604020202020204" pitchFamily="34" charset="0"/>
                        </a:defRPr>
                      </a:lvl2pPr>
                      <a:lvl3pPr algn="l">
                        <a:spcBef>
                          <a:spcPct val="20000"/>
                        </a:spcBef>
                        <a:defRPr sz="2000">
                          <a:solidFill>
                            <a:schemeClr val="tx1"/>
                          </a:solidFill>
                          <a:latin typeface="Times New Roman" panose="02020603050405020304" pitchFamily="18" charset="0"/>
                          <a:cs typeface="Arial" panose="020B0604020202020204" pitchFamily="34" charset="0"/>
                        </a:defRPr>
                      </a:lvl3pPr>
                      <a:lvl4pPr algn="l">
                        <a:spcBef>
                          <a:spcPct val="20000"/>
                        </a:spcBef>
                        <a:defRPr>
                          <a:solidFill>
                            <a:schemeClr val="tx1"/>
                          </a:solidFill>
                          <a:latin typeface="Times New Roman" panose="02020603050405020304" pitchFamily="18" charset="0"/>
                          <a:cs typeface="Arial" panose="020B0604020202020204" pitchFamily="34" charset="0"/>
                        </a:defRPr>
                      </a:lvl4pPr>
                      <a:lvl5pPr algn="l">
                        <a:spcBef>
                          <a:spcPct val="20000"/>
                        </a:spcBef>
                        <a:defRPr>
                          <a:solidFill>
                            <a:schemeClr val="tx1"/>
                          </a:solidFill>
                          <a:latin typeface="Times New Roman" panose="02020603050405020304" pitchFamily="18" charset="0"/>
                          <a:cs typeface="Arial" panose="020B0604020202020204" pitchFamily="34" charset="0"/>
                        </a:defRPr>
                      </a:lvl5pPr>
                      <a:lvl6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panose="020B0604020202020204" pitchFamily="34" charset="0"/>
                          <a:cs typeface="Arial" panose="020B0604020202020204" pitchFamily="34" charset="0"/>
                        </a:rPr>
                        <a:t>wymagania dot.</a:t>
                      </a:r>
                      <a:br>
                        <a:rPr kumimoji="0" lang="en-US" sz="900" b="1" i="0" u="none" strike="noStrike" cap="none" normalizeH="0" baseline="0">
                          <a:ln>
                            <a:noFill/>
                          </a:ln>
                          <a:solidFill>
                            <a:schemeClr val="tx1"/>
                          </a:solidFill>
                          <a:effectLst/>
                          <a:latin typeface="Arial" panose="020B0604020202020204" pitchFamily="34" charset="0"/>
                          <a:cs typeface="Arial" panose="020B0604020202020204" pitchFamily="34" charset="0"/>
                        </a:rPr>
                      </a:br>
                      <a:r>
                        <a:rPr kumimoji="0" lang="en-US" sz="900" b="1" i="0" u="none" strike="noStrike" cap="none" normalizeH="0" baseline="0">
                          <a:ln>
                            <a:noFill/>
                          </a:ln>
                          <a:solidFill>
                            <a:schemeClr val="tx1"/>
                          </a:solidFill>
                          <a:effectLst/>
                          <a:latin typeface="Arial" panose="020B0604020202020204" pitchFamily="34" charset="0"/>
                          <a:cs typeface="Arial" panose="020B0604020202020204" pitchFamily="34" charset="0"/>
                        </a:rPr>
                        <a:t>pewności zasilania</a:t>
                      </a: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0" cap="flat" cmpd="sng" algn="ctr">
                      <a:solidFill>
                        <a:srgbClr val="333333"/>
                      </a:solidFill>
                      <a:prstDash val="solid"/>
                      <a:round/>
                      <a:headEnd type="none" w="med" len="med"/>
                      <a:tailEnd type="none" w="med" len="med"/>
                    </a:lnL>
                    <a:lnR w="0" cap="flat" cmpd="sng" algn="ctr">
                      <a:solidFill>
                        <a:srgbClr val="333333"/>
                      </a:solidFill>
                      <a:prstDash val="solid"/>
                      <a:round/>
                      <a:headEnd type="none" w="med" len="med"/>
                      <a:tailEnd type="none" w="med" len="med"/>
                    </a:lnR>
                    <a:lnT w="0" cap="flat" cmpd="sng" algn="ctr">
                      <a:solidFill>
                        <a:srgbClr val="333333"/>
                      </a:solidFill>
                      <a:prstDash val="solid"/>
                      <a:round/>
                      <a:headEnd type="none" w="med" len="med"/>
                      <a:tailEnd type="none" w="med" len="med"/>
                    </a:lnT>
                    <a:lnB w="0" cap="flat" cmpd="sng" algn="ctr">
                      <a:solidFill>
                        <a:srgbClr val="333333"/>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anose="02020603050405020304" pitchFamily="18" charset="0"/>
                          <a:cs typeface="Arial" panose="020B0604020202020204" pitchFamily="34" charset="0"/>
                        </a:defRPr>
                      </a:lvl1pPr>
                      <a:lvl2pPr algn="l">
                        <a:spcBef>
                          <a:spcPct val="20000"/>
                        </a:spcBef>
                        <a:defRPr sz="2400">
                          <a:solidFill>
                            <a:schemeClr val="tx1"/>
                          </a:solidFill>
                          <a:latin typeface="Times New Roman" panose="02020603050405020304" pitchFamily="18" charset="0"/>
                          <a:cs typeface="Arial" panose="020B0604020202020204" pitchFamily="34" charset="0"/>
                        </a:defRPr>
                      </a:lvl2pPr>
                      <a:lvl3pPr algn="l">
                        <a:spcBef>
                          <a:spcPct val="20000"/>
                        </a:spcBef>
                        <a:defRPr sz="2000">
                          <a:solidFill>
                            <a:schemeClr val="tx1"/>
                          </a:solidFill>
                          <a:latin typeface="Times New Roman" panose="02020603050405020304" pitchFamily="18" charset="0"/>
                          <a:cs typeface="Arial" panose="020B0604020202020204" pitchFamily="34" charset="0"/>
                        </a:defRPr>
                      </a:lvl3pPr>
                      <a:lvl4pPr algn="l">
                        <a:spcBef>
                          <a:spcPct val="20000"/>
                        </a:spcBef>
                        <a:defRPr>
                          <a:solidFill>
                            <a:schemeClr val="tx1"/>
                          </a:solidFill>
                          <a:latin typeface="Times New Roman" panose="02020603050405020304" pitchFamily="18" charset="0"/>
                          <a:cs typeface="Arial" panose="020B0604020202020204" pitchFamily="34" charset="0"/>
                        </a:defRPr>
                      </a:lvl4pPr>
                      <a:lvl5pPr algn="l">
                        <a:spcBef>
                          <a:spcPct val="20000"/>
                        </a:spcBef>
                        <a:defRPr>
                          <a:solidFill>
                            <a:schemeClr val="tx1"/>
                          </a:solidFill>
                          <a:latin typeface="Times New Roman" panose="02020603050405020304" pitchFamily="18" charset="0"/>
                          <a:cs typeface="Arial" panose="020B0604020202020204" pitchFamily="34" charset="0"/>
                        </a:defRPr>
                      </a:lvl5pPr>
                      <a:lvl6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panose="020B0604020202020204" pitchFamily="34" charset="0"/>
                          <a:cs typeface="Arial" panose="020B0604020202020204" pitchFamily="34" charset="0"/>
                        </a:rPr>
                        <a:t>Sposób realizacji zasilania</a:t>
                      </a: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0" cap="flat" cmpd="sng" algn="ctr">
                      <a:solidFill>
                        <a:srgbClr val="333333"/>
                      </a:solidFill>
                      <a:prstDash val="solid"/>
                      <a:round/>
                      <a:headEnd type="none" w="med" len="med"/>
                      <a:tailEnd type="none" w="med" len="med"/>
                    </a:lnL>
                    <a:lnR w="0" cap="flat" cmpd="sng" algn="ctr">
                      <a:solidFill>
                        <a:srgbClr val="333333"/>
                      </a:solidFill>
                      <a:prstDash val="solid"/>
                      <a:round/>
                      <a:headEnd type="none" w="med" len="med"/>
                      <a:tailEnd type="none" w="med" len="med"/>
                    </a:lnR>
                    <a:lnT w="0" cap="flat" cmpd="sng" algn="ctr">
                      <a:solidFill>
                        <a:srgbClr val="333333"/>
                      </a:solidFill>
                      <a:prstDash val="solid"/>
                      <a:round/>
                      <a:headEnd type="none" w="med" len="med"/>
                      <a:tailEnd type="none" w="med" len="med"/>
                    </a:lnT>
                    <a:lnB w="0" cap="flat" cmpd="sng" algn="ctr">
                      <a:solidFill>
                        <a:srgbClr val="333333"/>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anose="02020603050405020304" pitchFamily="18" charset="0"/>
                          <a:cs typeface="Arial" panose="020B0604020202020204" pitchFamily="34" charset="0"/>
                        </a:defRPr>
                      </a:lvl1pPr>
                      <a:lvl2pPr algn="l">
                        <a:spcBef>
                          <a:spcPct val="20000"/>
                        </a:spcBef>
                        <a:defRPr sz="2400">
                          <a:solidFill>
                            <a:schemeClr val="tx1"/>
                          </a:solidFill>
                          <a:latin typeface="Times New Roman" panose="02020603050405020304" pitchFamily="18" charset="0"/>
                          <a:cs typeface="Arial" panose="020B0604020202020204" pitchFamily="34" charset="0"/>
                        </a:defRPr>
                      </a:lvl2pPr>
                      <a:lvl3pPr algn="l">
                        <a:spcBef>
                          <a:spcPct val="20000"/>
                        </a:spcBef>
                        <a:defRPr sz="2000">
                          <a:solidFill>
                            <a:schemeClr val="tx1"/>
                          </a:solidFill>
                          <a:latin typeface="Times New Roman" panose="02020603050405020304" pitchFamily="18" charset="0"/>
                          <a:cs typeface="Arial" panose="020B0604020202020204" pitchFamily="34" charset="0"/>
                        </a:defRPr>
                      </a:lvl3pPr>
                      <a:lvl4pPr algn="l">
                        <a:spcBef>
                          <a:spcPct val="20000"/>
                        </a:spcBef>
                        <a:defRPr>
                          <a:solidFill>
                            <a:schemeClr val="tx1"/>
                          </a:solidFill>
                          <a:latin typeface="Times New Roman" panose="02020603050405020304" pitchFamily="18" charset="0"/>
                          <a:cs typeface="Arial" panose="020B0604020202020204" pitchFamily="34" charset="0"/>
                        </a:defRPr>
                      </a:lvl4pPr>
                      <a:lvl5pPr algn="l">
                        <a:spcBef>
                          <a:spcPct val="20000"/>
                        </a:spcBef>
                        <a:defRPr>
                          <a:solidFill>
                            <a:schemeClr val="tx1"/>
                          </a:solidFill>
                          <a:latin typeface="Times New Roman" panose="02020603050405020304" pitchFamily="18" charset="0"/>
                          <a:cs typeface="Arial" panose="020B0604020202020204" pitchFamily="34" charset="0"/>
                        </a:defRPr>
                      </a:lvl5pPr>
                      <a:lvl6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panose="020B0604020202020204" pitchFamily="34" charset="0"/>
                          <a:cs typeface="Arial" panose="020B0604020202020204" pitchFamily="34" charset="0"/>
                        </a:rPr>
                        <a:t>odbiorcy</a:t>
                      </a: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0" cap="flat" cmpd="sng" algn="ctr">
                      <a:solidFill>
                        <a:srgbClr val="333333"/>
                      </a:solidFill>
                      <a:prstDash val="solid"/>
                      <a:round/>
                      <a:headEnd type="none" w="med" len="med"/>
                      <a:tailEnd type="none" w="med" len="med"/>
                    </a:lnL>
                    <a:lnR w="0" cap="flat" cmpd="sng" algn="ctr">
                      <a:solidFill>
                        <a:srgbClr val="333333"/>
                      </a:solidFill>
                      <a:prstDash val="solid"/>
                      <a:round/>
                      <a:headEnd type="none" w="med" len="med"/>
                      <a:tailEnd type="none" w="med" len="med"/>
                    </a:lnR>
                    <a:lnT w="0" cap="flat" cmpd="sng" algn="ctr">
                      <a:solidFill>
                        <a:srgbClr val="333333"/>
                      </a:solidFill>
                      <a:prstDash val="solid"/>
                      <a:round/>
                      <a:headEnd type="none" w="med" len="med"/>
                      <a:tailEnd type="none" w="med" len="med"/>
                    </a:lnT>
                    <a:lnB w="0" cap="flat" cmpd="sng" algn="ctr">
                      <a:solidFill>
                        <a:srgbClr val="3333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11200">
                <a:tc>
                  <a:txBody>
                    <a:bodyPr/>
                    <a:lstStyle>
                      <a:lvl1pPr algn="l">
                        <a:spcBef>
                          <a:spcPct val="20000"/>
                        </a:spcBef>
                        <a:defRPr sz="2800">
                          <a:solidFill>
                            <a:schemeClr val="tx1"/>
                          </a:solidFill>
                          <a:latin typeface="Times New Roman" panose="02020603050405020304" pitchFamily="18" charset="0"/>
                          <a:cs typeface="Arial" panose="020B0604020202020204" pitchFamily="34" charset="0"/>
                        </a:defRPr>
                      </a:lvl1pPr>
                      <a:lvl2pPr algn="l">
                        <a:spcBef>
                          <a:spcPct val="20000"/>
                        </a:spcBef>
                        <a:defRPr sz="2400">
                          <a:solidFill>
                            <a:schemeClr val="tx1"/>
                          </a:solidFill>
                          <a:latin typeface="Times New Roman" panose="02020603050405020304" pitchFamily="18" charset="0"/>
                          <a:cs typeface="Arial" panose="020B0604020202020204" pitchFamily="34" charset="0"/>
                        </a:defRPr>
                      </a:lvl2pPr>
                      <a:lvl3pPr algn="l">
                        <a:spcBef>
                          <a:spcPct val="20000"/>
                        </a:spcBef>
                        <a:defRPr sz="2000">
                          <a:solidFill>
                            <a:schemeClr val="tx1"/>
                          </a:solidFill>
                          <a:latin typeface="Times New Roman" panose="02020603050405020304" pitchFamily="18" charset="0"/>
                          <a:cs typeface="Arial" panose="020B0604020202020204" pitchFamily="34" charset="0"/>
                        </a:defRPr>
                      </a:lvl3pPr>
                      <a:lvl4pPr algn="l">
                        <a:spcBef>
                          <a:spcPct val="20000"/>
                        </a:spcBef>
                        <a:defRPr>
                          <a:solidFill>
                            <a:schemeClr val="tx1"/>
                          </a:solidFill>
                          <a:latin typeface="Times New Roman" panose="02020603050405020304" pitchFamily="18" charset="0"/>
                          <a:cs typeface="Arial" panose="020B0604020202020204" pitchFamily="34" charset="0"/>
                        </a:defRPr>
                      </a:lvl4pPr>
                      <a:lvl5pPr algn="l">
                        <a:spcBef>
                          <a:spcPct val="20000"/>
                        </a:spcBef>
                        <a:defRPr>
                          <a:solidFill>
                            <a:schemeClr val="tx1"/>
                          </a:solidFill>
                          <a:latin typeface="Times New Roman" panose="02020603050405020304" pitchFamily="18" charset="0"/>
                          <a:cs typeface="Arial" panose="020B0604020202020204" pitchFamily="34" charset="0"/>
                        </a:defRPr>
                      </a:lvl5pPr>
                      <a:lvl6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0" cap="flat" cmpd="sng" algn="ctr">
                      <a:solidFill>
                        <a:srgbClr val="333333"/>
                      </a:solidFill>
                      <a:prstDash val="solid"/>
                      <a:round/>
                      <a:headEnd type="none" w="med" len="med"/>
                      <a:tailEnd type="none" w="med" len="med"/>
                    </a:lnL>
                    <a:lnR w="0" cap="flat" cmpd="sng" algn="ctr">
                      <a:solidFill>
                        <a:srgbClr val="333333"/>
                      </a:solidFill>
                      <a:prstDash val="solid"/>
                      <a:round/>
                      <a:headEnd type="none" w="med" len="med"/>
                      <a:tailEnd type="none" w="med" len="med"/>
                    </a:lnR>
                    <a:lnT w="0" cap="flat" cmpd="sng" algn="ctr">
                      <a:solidFill>
                        <a:srgbClr val="333333"/>
                      </a:solidFill>
                      <a:prstDash val="solid"/>
                      <a:round/>
                      <a:headEnd type="none" w="med" len="med"/>
                      <a:tailEnd type="none" w="med" len="med"/>
                    </a:lnT>
                    <a:lnB w="0" cap="flat" cmpd="sng" algn="ctr">
                      <a:solidFill>
                        <a:srgbClr val="333333"/>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anose="02020603050405020304" pitchFamily="18" charset="0"/>
                          <a:cs typeface="Arial" panose="020B0604020202020204" pitchFamily="34" charset="0"/>
                        </a:defRPr>
                      </a:lvl1pPr>
                      <a:lvl2pPr algn="l">
                        <a:spcBef>
                          <a:spcPct val="20000"/>
                        </a:spcBef>
                        <a:defRPr sz="2400">
                          <a:solidFill>
                            <a:schemeClr val="tx1"/>
                          </a:solidFill>
                          <a:latin typeface="Times New Roman" panose="02020603050405020304" pitchFamily="18" charset="0"/>
                          <a:cs typeface="Arial" panose="020B0604020202020204" pitchFamily="34" charset="0"/>
                        </a:defRPr>
                      </a:lvl2pPr>
                      <a:lvl3pPr algn="l">
                        <a:spcBef>
                          <a:spcPct val="20000"/>
                        </a:spcBef>
                        <a:defRPr sz="2000">
                          <a:solidFill>
                            <a:schemeClr val="tx1"/>
                          </a:solidFill>
                          <a:latin typeface="Times New Roman" panose="02020603050405020304" pitchFamily="18" charset="0"/>
                          <a:cs typeface="Arial" panose="020B0604020202020204" pitchFamily="34" charset="0"/>
                        </a:defRPr>
                      </a:lvl3pPr>
                      <a:lvl4pPr algn="l">
                        <a:spcBef>
                          <a:spcPct val="20000"/>
                        </a:spcBef>
                        <a:defRPr>
                          <a:solidFill>
                            <a:schemeClr val="tx1"/>
                          </a:solidFill>
                          <a:latin typeface="Times New Roman" panose="02020603050405020304" pitchFamily="18" charset="0"/>
                          <a:cs typeface="Arial" panose="020B0604020202020204" pitchFamily="34" charset="0"/>
                        </a:defRPr>
                      </a:lvl4pPr>
                      <a:lvl5pPr algn="l">
                        <a:spcBef>
                          <a:spcPct val="20000"/>
                        </a:spcBef>
                        <a:defRPr>
                          <a:solidFill>
                            <a:schemeClr val="tx1"/>
                          </a:solidFill>
                          <a:latin typeface="Times New Roman" panose="02020603050405020304" pitchFamily="18" charset="0"/>
                          <a:cs typeface="Arial" panose="020B0604020202020204" pitchFamily="34" charset="0"/>
                        </a:defRPr>
                      </a:lvl5pPr>
                      <a:lvl6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panose="020B0604020202020204" pitchFamily="34" charset="0"/>
                          <a:cs typeface="Arial" panose="020B0604020202020204" pitchFamily="34" charset="0"/>
                        </a:rPr>
                        <a:t>Podstawowe. Uszkodzenia i przerwa w zasilaniu może trwać stosunkowo długo rzędu wielu minut.</a:t>
                      </a: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0" cap="flat" cmpd="sng" algn="ctr">
                      <a:solidFill>
                        <a:srgbClr val="333333"/>
                      </a:solidFill>
                      <a:prstDash val="solid"/>
                      <a:round/>
                      <a:headEnd type="none" w="med" len="med"/>
                      <a:tailEnd type="none" w="med" len="med"/>
                    </a:lnL>
                    <a:lnR w="0" cap="flat" cmpd="sng" algn="ctr">
                      <a:solidFill>
                        <a:srgbClr val="333333"/>
                      </a:solidFill>
                      <a:prstDash val="solid"/>
                      <a:round/>
                      <a:headEnd type="none" w="med" len="med"/>
                      <a:tailEnd type="none" w="med" len="med"/>
                    </a:lnR>
                    <a:lnT w="0" cap="flat" cmpd="sng" algn="ctr">
                      <a:solidFill>
                        <a:srgbClr val="333333"/>
                      </a:solidFill>
                      <a:prstDash val="solid"/>
                      <a:round/>
                      <a:headEnd type="none" w="med" len="med"/>
                      <a:tailEnd type="none" w="med" len="med"/>
                    </a:lnT>
                    <a:lnB w="0" cap="flat" cmpd="sng" algn="ctr">
                      <a:solidFill>
                        <a:srgbClr val="333333"/>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anose="02020603050405020304" pitchFamily="18" charset="0"/>
                          <a:cs typeface="Arial" panose="020B0604020202020204" pitchFamily="34" charset="0"/>
                        </a:defRPr>
                      </a:lvl1pPr>
                      <a:lvl2pPr algn="l">
                        <a:spcBef>
                          <a:spcPct val="20000"/>
                        </a:spcBef>
                        <a:defRPr sz="2400">
                          <a:solidFill>
                            <a:schemeClr val="tx1"/>
                          </a:solidFill>
                          <a:latin typeface="Times New Roman" panose="02020603050405020304" pitchFamily="18" charset="0"/>
                          <a:cs typeface="Arial" panose="020B0604020202020204" pitchFamily="34" charset="0"/>
                        </a:defRPr>
                      </a:lvl2pPr>
                      <a:lvl3pPr algn="l">
                        <a:spcBef>
                          <a:spcPct val="20000"/>
                        </a:spcBef>
                        <a:defRPr sz="2000">
                          <a:solidFill>
                            <a:schemeClr val="tx1"/>
                          </a:solidFill>
                          <a:latin typeface="Times New Roman" panose="02020603050405020304" pitchFamily="18" charset="0"/>
                          <a:cs typeface="Arial" panose="020B0604020202020204" pitchFamily="34" charset="0"/>
                        </a:defRPr>
                      </a:lvl3pPr>
                      <a:lvl4pPr algn="l">
                        <a:spcBef>
                          <a:spcPct val="20000"/>
                        </a:spcBef>
                        <a:defRPr>
                          <a:solidFill>
                            <a:schemeClr val="tx1"/>
                          </a:solidFill>
                          <a:latin typeface="Times New Roman" panose="02020603050405020304" pitchFamily="18" charset="0"/>
                          <a:cs typeface="Arial" panose="020B0604020202020204" pitchFamily="34" charset="0"/>
                        </a:defRPr>
                      </a:lvl4pPr>
                      <a:lvl5pPr algn="l">
                        <a:spcBef>
                          <a:spcPct val="20000"/>
                        </a:spcBef>
                        <a:defRPr>
                          <a:solidFill>
                            <a:schemeClr val="tx1"/>
                          </a:solidFill>
                          <a:latin typeface="Times New Roman" panose="02020603050405020304" pitchFamily="18" charset="0"/>
                          <a:cs typeface="Arial" panose="020B0604020202020204" pitchFamily="34" charset="0"/>
                        </a:defRPr>
                      </a:lvl5pPr>
                      <a:lvl6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panose="020B0604020202020204" pitchFamily="34" charset="0"/>
                          <a:cs typeface="Arial" panose="020B0604020202020204" pitchFamily="34" charset="0"/>
                        </a:rPr>
                        <a:t>Jedną linią z sieci rozdzielczej energetyki. Nie wymaga się rezerwowego zasilania.</a:t>
                      </a: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0" cap="flat" cmpd="sng" algn="ctr">
                      <a:solidFill>
                        <a:srgbClr val="333333"/>
                      </a:solidFill>
                      <a:prstDash val="solid"/>
                      <a:round/>
                      <a:headEnd type="none" w="med" len="med"/>
                      <a:tailEnd type="none" w="med" len="med"/>
                    </a:lnL>
                    <a:lnR w="0" cap="flat" cmpd="sng" algn="ctr">
                      <a:solidFill>
                        <a:srgbClr val="333333"/>
                      </a:solidFill>
                      <a:prstDash val="solid"/>
                      <a:round/>
                      <a:headEnd type="none" w="med" len="med"/>
                      <a:tailEnd type="none" w="med" len="med"/>
                    </a:lnR>
                    <a:lnT w="0" cap="flat" cmpd="sng" algn="ctr">
                      <a:solidFill>
                        <a:srgbClr val="333333"/>
                      </a:solidFill>
                      <a:prstDash val="solid"/>
                      <a:round/>
                      <a:headEnd type="none" w="med" len="med"/>
                      <a:tailEnd type="none" w="med" len="med"/>
                    </a:lnT>
                    <a:lnB w="0" cap="flat" cmpd="sng" algn="ctr">
                      <a:solidFill>
                        <a:srgbClr val="333333"/>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anose="02020603050405020304" pitchFamily="18" charset="0"/>
                          <a:cs typeface="Arial" panose="020B0604020202020204" pitchFamily="34" charset="0"/>
                        </a:defRPr>
                      </a:lvl1pPr>
                      <a:lvl2pPr algn="l">
                        <a:spcBef>
                          <a:spcPct val="20000"/>
                        </a:spcBef>
                        <a:defRPr sz="2400">
                          <a:solidFill>
                            <a:schemeClr val="tx1"/>
                          </a:solidFill>
                          <a:latin typeface="Times New Roman" panose="02020603050405020304" pitchFamily="18" charset="0"/>
                          <a:cs typeface="Arial" panose="020B0604020202020204" pitchFamily="34" charset="0"/>
                        </a:defRPr>
                      </a:lvl2pPr>
                      <a:lvl3pPr algn="l">
                        <a:spcBef>
                          <a:spcPct val="20000"/>
                        </a:spcBef>
                        <a:defRPr sz="2000">
                          <a:solidFill>
                            <a:schemeClr val="tx1"/>
                          </a:solidFill>
                          <a:latin typeface="Times New Roman" panose="02020603050405020304" pitchFamily="18" charset="0"/>
                          <a:cs typeface="Arial" panose="020B0604020202020204" pitchFamily="34" charset="0"/>
                        </a:defRPr>
                      </a:lvl3pPr>
                      <a:lvl4pPr algn="l">
                        <a:spcBef>
                          <a:spcPct val="20000"/>
                        </a:spcBef>
                        <a:defRPr>
                          <a:solidFill>
                            <a:schemeClr val="tx1"/>
                          </a:solidFill>
                          <a:latin typeface="Times New Roman" panose="02020603050405020304" pitchFamily="18" charset="0"/>
                          <a:cs typeface="Arial" panose="020B0604020202020204" pitchFamily="34" charset="0"/>
                        </a:defRPr>
                      </a:lvl4pPr>
                      <a:lvl5pPr algn="l">
                        <a:spcBef>
                          <a:spcPct val="20000"/>
                        </a:spcBef>
                        <a:defRPr>
                          <a:solidFill>
                            <a:schemeClr val="tx1"/>
                          </a:solidFill>
                          <a:latin typeface="Times New Roman" panose="02020603050405020304" pitchFamily="18" charset="0"/>
                          <a:cs typeface="Arial" panose="020B0604020202020204" pitchFamily="34" charset="0"/>
                        </a:defRPr>
                      </a:lvl5pPr>
                      <a:lvl6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panose="020B0604020202020204" pitchFamily="34" charset="0"/>
                          <a:cs typeface="Arial" panose="020B0604020202020204" pitchFamily="34" charset="0"/>
                        </a:rPr>
                        <a:t>Domy jednorodzinne.</a:t>
                      </a:r>
                      <a:br>
                        <a:rPr kumimoji="0" lang="en-US" sz="900" b="0" i="0" u="none" strike="noStrike" cap="none" normalizeH="0" baseline="0">
                          <a:ln>
                            <a:noFill/>
                          </a:ln>
                          <a:solidFill>
                            <a:schemeClr val="tx1"/>
                          </a:solidFill>
                          <a:effectLst/>
                          <a:latin typeface="Arial" panose="020B0604020202020204" pitchFamily="34" charset="0"/>
                          <a:cs typeface="Arial" panose="020B0604020202020204" pitchFamily="34" charset="0"/>
                        </a:rPr>
                      </a:br>
                      <a:r>
                        <a:rPr kumimoji="0" lang="en-US" sz="900" b="0" i="0" u="none" strike="noStrike" cap="none" normalizeH="0" baseline="0">
                          <a:ln>
                            <a:noFill/>
                          </a:ln>
                          <a:solidFill>
                            <a:schemeClr val="tx1"/>
                          </a:solidFill>
                          <a:effectLst/>
                          <a:latin typeface="Arial" panose="020B0604020202020204" pitchFamily="34" charset="0"/>
                          <a:cs typeface="Arial" panose="020B0604020202020204" pitchFamily="34" charset="0"/>
                        </a:rPr>
                        <a:t>Domy wielorodzinne niskie.</a:t>
                      </a: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0" cap="flat" cmpd="sng" algn="ctr">
                      <a:solidFill>
                        <a:srgbClr val="333333"/>
                      </a:solidFill>
                      <a:prstDash val="solid"/>
                      <a:round/>
                      <a:headEnd type="none" w="med" len="med"/>
                      <a:tailEnd type="none" w="med" len="med"/>
                    </a:lnL>
                    <a:lnR w="0" cap="flat" cmpd="sng" algn="ctr">
                      <a:solidFill>
                        <a:srgbClr val="333333"/>
                      </a:solidFill>
                      <a:prstDash val="solid"/>
                      <a:round/>
                      <a:headEnd type="none" w="med" len="med"/>
                      <a:tailEnd type="none" w="med" len="med"/>
                    </a:lnR>
                    <a:lnT w="0" cap="flat" cmpd="sng" algn="ctr">
                      <a:solidFill>
                        <a:srgbClr val="333333"/>
                      </a:solidFill>
                      <a:prstDash val="solid"/>
                      <a:round/>
                      <a:headEnd type="none" w="med" len="med"/>
                      <a:tailEnd type="none" w="med" len="med"/>
                    </a:lnT>
                    <a:lnB w="0" cap="flat" cmpd="sng" algn="ctr">
                      <a:solidFill>
                        <a:srgbClr val="3333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9613">
                <a:tc>
                  <a:txBody>
                    <a:bodyPr/>
                    <a:lstStyle>
                      <a:lvl1pPr algn="l">
                        <a:spcBef>
                          <a:spcPct val="20000"/>
                        </a:spcBef>
                        <a:defRPr sz="2800">
                          <a:solidFill>
                            <a:schemeClr val="tx1"/>
                          </a:solidFill>
                          <a:latin typeface="Times New Roman" panose="02020603050405020304" pitchFamily="18" charset="0"/>
                          <a:cs typeface="Arial" panose="020B0604020202020204" pitchFamily="34" charset="0"/>
                        </a:defRPr>
                      </a:lvl1pPr>
                      <a:lvl2pPr algn="l">
                        <a:spcBef>
                          <a:spcPct val="20000"/>
                        </a:spcBef>
                        <a:defRPr sz="2400">
                          <a:solidFill>
                            <a:schemeClr val="tx1"/>
                          </a:solidFill>
                          <a:latin typeface="Times New Roman" panose="02020603050405020304" pitchFamily="18" charset="0"/>
                          <a:cs typeface="Arial" panose="020B0604020202020204" pitchFamily="34" charset="0"/>
                        </a:defRPr>
                      </a:lvl2pPr>
                      <a:lvl3pPr algn="l">
                        <a:spcBef>
                          <a:spcPct val="20000"/>
                        </a:spcBef>
                        <a:defRPr sz="2000">
                          <a:solidFill>
                            <a:schemeClr val="tx1"/>
                          </a:solidFill>
                          <a:latin typeface="Times New Roman" panose="02020603050405020304" pitchFamily="18" charset="0"/>
                          <a:cs typeface="Arial" panose="020B0604020202020204" pitchFamily="34" charset="0"/>
                        </a:defRPr>
                      </a:lvl3pPr>
                      <a:lvl4pPr algn="l">
                        <a:spcBef>
                          <a:spcPct val="20000"/>
                        </a:spcBef>
                        <a:defRPr>
                          <a:solidFill>
                            <a:schemeClr val="tx1"/>
                          </a:solidFill>
                          <a:latin typeface="Times New Roman" panose="02020603050405020304" pitchFamily="18" charset="0"/>
                          <a:cs typeface="Arial" panose="020B0604020202020204" pitchFamily="34" charset="0"/>
                        </a:defRPr>
                      </a:lvl4pPr>
                      <a:lvl5pPr algn="l">
                        <a:spcBef>
                          <a:spcPct val="20000"/>
                        </a:spcBef>
                        <a:defRPr>
                          <a:solidFill>
                            <a:schemeClr val="tx1"/>
                          </a:solidFill>
                          <a:latin typeface="Times New Roman" panose="02020603050405020304" pitchFamily="18" charset="0"/>
                          <a:cs typeface="Arial" panose="020B0604020202020204" pitchFamily="34" charset="0"/>
                        </a:defRPr>
                      </a:lvl5pPr>
                      <a:lvl6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panose="020B0604020202020204" pitchFamily="34" charset="0"/>
                          <a:cs typeface="Arial" panose="020B0604020202020204" pitchFamily="34" charset="0"/>
                        </a:rPr>
                        <a:t>II</a:t>
                      </a: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0" cap="flat" cmpd="sng" algn="ctr">
                      <a:solidFill>
                        <a:srgbClr val="333333"/>
                      </a:solidFill>
                      <a:prstDash val="solid"/>
                      <a:round/>
                      <a:headEnd type="none" w="med" len="med"/>
                      <a:tailEnd type="none" w="med" len="med"/>
                    </a:lnL>
                    <a:lnR w="0" cap="flat" cmpd="sng" algn="ctr">
                      <a:solidFill>
                        <a:srgbClr val="333333"/>
                      </a:solidFill>
                      <a:prstDash val="solid"/>
                      <a:round/>
                      <a:headEnd type="none" w="med" len="med"/>
                      <a:tailEnd type="none" w="med" len="med"/>
                    </a:lnR>
                    <a:lnT w="0" cap="flat" cmpd="sng" algn="ctr">
                      <a:solidFill>
                        <a:srgbClr val="333333"/>
                      </a:solidFill>
                      <a:prstDash val="solid"/>
                      <a:round/>
                      <a:headEnd type="none" w="med" len="med"/>
                      <a:tailEnd type="none" w="med" len="med"/>
                    </a:lnT>
                    <a:lnB w="0" cap="flat" cmpd="sng" algn="ctr">
                      <a:solidFill>
                        <a:srgbClr val="333333"/>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anose="02020603050405020304" pitchFamily="18" charset="0"/>
                          <a:cs typeface="Arial" panose="020B0604020202020204" pitchFamily="34" charset="0"/>
                        </a:defRPr>
                      </a:lvl1pPr>
                      <a:lvl2pPr algn="l">
                        <a:spcBef>
                          <a:spcPct val="20000"/>
                        </a:spcBef>
                        <a:defRPr sz="2400">
                          <a:solidFill>
                            <a:schemeClr val="tx1"/>
                          </a:solidFill>
                          <a:latin typeface="Times New Roman" panose="02020603050405020304" pitchFamily="18" charset="0"/>
                          <a:cs typeface="Arial" panose="020B0604020202020204" pitchFamily="34" charset="0"/>
                        </a:defRPr>
                      </a:lvl2pPr>
                      <a:lvl3pPr algn="l">
                        <a:spcBef>
                          <a:spcPct val="20000"/>
                        </a:spcBef>
                        <a:defRPr sz="2000">
                          <a:solidFill>
                            <a:schemeClr val="tx1"/>
                          </a:solidFill>
                          <a:latin typeface="Times New Roman" panose="02020603050405020304" pitchFamily="18" charset="0"/>
                          <a:cs typeface="Arial" panose="020B0604020202020204" pitchFamily="34" charset="0"/>
                        </a:defRPr>
                      </a:lvl3pPr>
                      <a:lvl4pPr algn="l">
                        <a:spcBef>
                          <a:spcPct val="20000"/>
                        </a:spcBef>
                        <a:defRPr>
                          <a:solidFill>
                            <a:schemeClr val="tx1"/>
                          </a:solidFill>
                          <a:latin typeface="Times New Roman" panose="02020603050405020304" pitchFamily="18" charset="0"/>
                          <a:cs typeface="Arial" panose="020B0604020202020204" pitchFamily="34" charset="0"/>
                        </a:defRPr>
                      </a:lvl4pPr>
                      <a:lvl5pPr algn="l">
                        <a:spcBef>
                          <a:spcPct val="20000"/>
                        </a:spcBef>
                        <a:defRPr>
                          <a:solidFill>
                            <a:schemeClr val="tx1"/>
                          </a:solidFill>
                          <a:latin typeface="Times New Roman" panose="02020603050405020304" pitchFamily="18" charset="0"/>
                          <a:cs typeface="Arial" panose="020B0604020202020204" pitchFamily="34" charset="0"/>
                        </a:defRPr>
                      </a:lvl5pPr>
                      <a:lvl6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panose="020B0604020202020204" pitchFamily="34" charset="0"/>
                          <a:cs typeface="Arial" panose="020B0604020202020204" pitchFamily="34" charset="0"/>
                        </a:rPr>
                        <a:t>Podwyższone. Przerwa w zasilaniu powinna być ograniczona do kilku lub kilkunastu sekund.</a:t>
                      </a: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0" cap="flat" cmpd="sng" algn="ctr">
                      <a:solidFill>
                        <a:srgbClr val="333333"/>
                      </a:solidFill>
                      <a:prstDash val="solid"/>
                      <a:round/>
                      <a:headEnd type="none" w="med" len="med"/>
                      <a:tailEnd type="none" w="med" len="med"/>
                    </a:lnL>
                    <a:lnR w="0" cap="flat" cmpd="sng" algn="ctr">
                      <a:solidFill>
                        <a:srgbClr val="333333"/>
                      </a:solidFill>
                      <a:prstDash val="solid"/>
                      <a:round/>
                      <a:headEnd type="none" w="med" len="med"/>
                      <a:tailEnd type="none" w="med" len="med"/>
                    </a:lnR>
                    <a:lnT w="0" cap="flat" cmpd="sng" algn="ctr">
                      <a:solidFill>
                        <a:srgbClr val="333333"/>
                      </a:solidFill>
                      <a:prstDash val="solid"/>
                      <a:round/>
                      <a:headEnd type="none" w="med" len="med"/>
                      <a:tailEnd type="none" w="med" len="med"/>
                    </a:lnT>
                    <a:lnB w="0" cap="flat" cmpd="sng" algn="ctr">
                      <a:solidFill>
                        <a:srgbClr val="333333"/>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anose="02020603050405020304" pitchFamily="18" charset="0"/>
                          <a:cs typeface="Arial" panose="020B0604020202020204" pitchFamily="34" charset="0"/>
                        </a:defRPr>
                      </a:lvl1pPr>
                      <a:lvl2pPr algn="l">
                        <a:spcBef>
                          <a:spcPct val="20000"/>
                        </a:spcBef>
                        <a:defRPr sz="2400">
                          <a:solidFill>
                            <a:schemeClr val="tx1"/>
                          </a:solidFill>
                          <a:latin typeface="Times New Roman" panose="02020603050405020304" pitchFamily="18" charset="0"/>
                          <a:cs typeface="Arial" panose="020B0604020202020204" pitchFamily="34" charset="0"/>
                        </a:defRPr>
                      </a:lvl2pPr>
                      <a:lvl3pPr algn="l">
                        <a:spcBef>
                          <a:spcPct val="20000"/>
                        </a:spcBef>
                        <a:defRPr sz="2000">
                          <a:solidFill>
                            <a:schemeClr val="tx1"/>
                          </a:solidFill>
                          <a:latin typeface="Times New Roman" panose="02020603050405020304" pitchFamily="18" charset="0"/>
                          <a:cs typeface="Arial" panose="020B0604020202020204" pitchFamily="34" charset="0"/>
                        </a:defRPr>
                      </a:lvl3pPr>
                      <a:lvl4pPr algn="l">
                        <a:spcBef>
                          <a:spcPct val="20000"/>
                        </a:spcBef>
                        <a:defRPr>
                          <a:solidFill>
                            <a:schemeClr val="tx1"/>
                          </a:solidFill>
                          <a:latin typeface="Times New Roman" panose="02020603050405020304" pitchFamily="18" charset="0"/>
                          <a:cs typeface="Arial" panose="020B0604020202020204" pitchFamily="34" charset="0"/>
                        </a:defRPr>
                      </a:lvl4pPr>
                      <a:lvl5pPr algn="l">
                        <a:spcBef>
                          <a:spcPct val="20000"/>
                        </a:spcBef>
                        <a:defRPr>
                          <a:solidFill>
                            <a:schemeClr val="tx1"/>
                          </a:solidFill>
                          <a:latin typeface="Times New Roman" panose="02020603050405020304" pitchFamily="18" charset="0"/>
                          <a:cs typeface="Arial" panose="020B0604020202020204" pitchFamily="34" charset="0"/>
                        </a:defRPr>
                      </a:lvl5pPr>
                      <a:lvl6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panose="020B0604020202020204" pitchFamily="34" charset="0"/>
                          <a:cs typeface="Arial" panose="020B0604020202020204" pitchFamily="34" charset="0"/>
                        </a:rPr>
                        <a:t>Dwiema niezależnymi liniami z sieci energetyki lub jedną linią i agregatem prądotwórczym.</a:t>
                      </a: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0" cap="flat" cmpd="sng" algn="ctr">
                      <a:solidFill>
                        <a:srgbClr val="333333"/>
                      </a:solidFill>
                      <a:prstDash val="solid"/>
                      <a:round/>
                      <a:headEnd type="none" w="med" len="med"/>
                      <a:tailEnd type="none" w="med" len="med"/>
                    </a:lnL>
                    <a:lnR w="0" cap="flat" cmpd="sng" algn="ctr">
                      <a:solidFill>
                        <a:srgbClr val="333333"/>
                      </a:solidFill>
                      <a:prstDash val="solid"/>
                      <a:round/>
                      <a:headEnd type="none" w="med" len="med"/>
                      <a:tailEnd type="none" w="med" len="med"/>
                    </a:lnR>
                    <a:lnT w="0" cap="flat" cmpd="sng" algn="ctr">
                      <a:solidFill>
                        <a:srgbClr val="333333"/>
                      </a:solidFill>
                      <a:prstDash val="solid"/>
                      <a:round/>
                      <a:headEnd type="none" w="med" len="med"/>
                      <a:tailEnd type="none" w="med" len="med"/>
                    </a:lnT>
                    <a:lnB w="0" cap="flat" cmpd="sng" algn="ctr">
                      <a:solidFill>
                        <a:srgbClr val="333333"/>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anose="02020603050405020304" pitchFamily="18" charset="0"/>
                          <a:cs typeface="Arial" panose="020B0604020202020204" pitchFamily="34" charset="0"/>
                        </a:defRPr>
                      </a:lvl1pPr>
                      <a:lvl2pPr algn="l">
                        <a:spcBef>
                          <a:spcPct val="20000"/>
                        </a:spcBef>
                        <a:defRPr sz="2400">
                          <a:solidFill>
                            <a:schemeClr val="tx1"/>
                          </a:solidFill>
                          <a:latin typeface="Times New Roman" panose="02020603050405020304" pitchFamily="18" charset="0"/>
                          <a:cs typeface="Arial" panose="020B0604020202020204" pitchFamily="34" charset="0"/>
                        </a:defRPr>
                      </a:lvl2pPr>
                      <a:lvl3pPr algn="l">
                        <a:spcBef>
                          <a:spcPct val="20000"/>
                        </a:spcBef>
                        <a:defRPr sz="2000">
                          <a:solidFill>
                            <a:schemeClr val="tx1"/>
                          </a:solidFill>
                          <a:latin typeface="Times New Roman" panose="02020603050405020304" pitchFamily="18" charset="0"/>
                          <a:cs typeface="Arial" panose="020B0604020202020204" pitchFamily="34" charset="0"/>
                        </a:defRPr>
                      </a:lvl3pPr>
                      <a:lvl4pPr algn="l">
                        <a:spcBef>
                          <a:spcPct val="20000"/>
                        </a:spcBef>
                        <a:defRPr>
                          <a:solidFill>
                            <a:schemeClr val="tx1"/>
                          </a:solidFill>
                          <a:latin typeface="Times New Roman" panose="02020603050405020304" pitchFamily="18" charset="0"/>
                          <a:cs typeface="Arial" panose="020B0604020202020204" pitchFamily="34" charset="0"/>
                        </a:defRPr>
                      </a:lvl4pPr>
                      <a:lvl5pPr algn="l">
                        <a:spcBef>
                          <a:spcPct val="20000"/>
                        </a:spcBef>
                        <a:defRPr>
                          <a:solidFill>
                            <a:schemeClr val="tx1"/>
                          </a:solidFill>
                          <a:latin typeface="Times New Roman" panose="02020603050405020304" pitchFamily="18" charset="0"/>
                          <a:cs typeface="Arial" panose="020B0604020202020204" pitchFamily="34" charset="0"/>
                        </a:defRPr>
                      </a:lvl5pPr>
                      <a:lvl6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panose="020B0604020202020204" pitchFamily="34" charset="0"/>
                          <a:cs typeface="Arial" panose="020B0604020202020204" pitchFamily="34" charset="0"/>
                        </a:rPr>
                        <a:t>Domy wielorodzinne wysokościowe</a:t>
                      </a: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0" cap="flat" cmpd="sng" algn="ctr">
                      <a:solidFill>
                        <a:srgbClr val="333333"/>
                      </a:solidFill>
                      <a:prstDash val="solid"/>
                      <a:round/>
                      <a:headEnd type="none" w="med" len="med"/>
                      <a:tailEnd type="none" w="med" len="med"/>
                    </a:lnL>
                    <a:lnR w="0" cap="flat" cmpd="sng" algn="ctr">
                      <a:solidFill>
                        <a:srgbClr val="333333"/>
                      </a:solidFill>
                      <a:prstDash val="solid"/>
                      <a:round/>
                      <a:headEnd type="none" w="med" len="med"/>
                      <a:tailEnd type="none" w="med" len="med"/>
                    </a:lnR>
                    <a:lnT w="0" cap="flat" cmpd="sng" algn="ctr">
                      <a:solidFill>
                        <a:srgbClr val="333333"/>
                      </a:solidFill>
                      <a:prstDash val="solid"/>
                      <a:round/>
                      <a:headEnd type="none" w="med" len="med"/>
                      <a:tailEnd type="none" w="med" len="med"/>
                    </a:lnT>
                    <a:lnB w="0" cap="flat" cmpd="sng" algn="ctr">
                      <a:solidFill>
                        <a:srgbClr val="3333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9613">
                <a:tc>
                  <a:txBody>
                    <a:bodyPr/>
                    <a:lstStyle>
                      <a:lvl1pPr algn="l">
                        <a:spcBef>
                          <a:spcPct val="20000"/>
                        </a:spcBef>
                        <a:defRPr sz="2800">
                          <a:solidFill>
                            <a:schemeClr val="tx1"/>
                          </a:solidFill>
                          <a:latin typeface="Times New Roman" panose="02020603050405020304" pitchFamily="18" charset="0"/>
                          <a:cs typeface="Arial" panose="020B0604020202020204" pitchFamily="34" charset="0"/>
                        </a:defRPr>
                      </a:lvl1pPr>
                      <a:lvl2pPr algn="l">
                        <a:spcBef>
                          <a:spcPct val="20000"/>
                        </a:spcBef>
                        <a:defRPr sz="2400">
                          <a:solidFill>
                            <a:schemeClr val="tx1"/>
                          </a:solidFill>
                          <a:latin typeface="Times New Roman" panose="02020603050405020304" pitchFamily="18" charset="0"/>
                          <a:cs typeface="Arial" panose="020B0604020202020204" pitchFamily="34" charset="0"/>
                        </a:defRPr>
                      </a:lvl2pPr>
                      <a:lvl3pPr algn="l">
                        <a:spcBef>
                          <a:spcPct val="20000"/>
                        </a:spcBef>
                        <a:defRPr sz="2000">
                          <a:solidFill>
                            <a:schemeClr val="tx1"/>
                          </a:solidFill>
                          <a:latin typeface="Times New Roman" panose="02020603050405020304" pitchFamily="18" charset="0"/>
                          <a:cs typeface="Arial" panose="020B0604020202020204" pitchFamily="34" charset="0"/>
                        </a:defRPr>
                      </a:lvl3pPr>
                      <a:lvl4pPr algn="l">
                        <a:spcBef>
                          <a:spcPct val="20000"/>
                        </a:spcBef>
                        <a:defRPr>
                          <a:solidFill>
                            <a:schemeClr val="tx1"/>
                          </a:solidFill>
                          <a:latin typeface="Times New Roman" panose="02020603050405020304" pitchFamily="18" charset="0"/>
                          <a:cs typeface="Arial" panose="020B0604020202020204" pitchFamily="34" charset="0"/>
                        </a:defRPr>
                      </a:lvl4pPr>
                      <a:lvl5pPr algn="l">
                        <a:spcBef>
                          <a:spcPct val="20000"/>
                        </a:spcBef>
                        <a:defRPr>
                          <a:solidFill>
                            <a:schemeClr val="tx1"/>
                          </a:solidFill>
                          <a:latin typeface="Times New Roman" panose="02020603050405020304" pitchFamily="18" charset="0"/>
                          <a:cs typeface="Arial" panose="020B0604020202020204" pitchFamily="34" charset="0"/>
                        </a:defRPr>
                      </a:lvl5pPr>
                      <a:lvl6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panose="020B0604020202020204" pitchFamily="34" charset="0"/>
                          <a:cs typeface="Arial" panose="020B0604020202020204" pitchFamily="34" charset="0"/>
                        </a:rPr>
                        <a:t>III</a:t>
                      </a: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0" cap="flat" cmpd="sng" algn="ctr">
                      <a:solidFill>
                        <a:srgbClr val="333333"/>
                      </a:solidFill>
                      <a:prstDash val="solid"/>
                      <a:round/>
                      <a:headEnd type="none" w="med" len="med"/>
                      <a:tailEnd type="none" w="med" len="med"/>
                    </a:lnL>
                    <a:lnR w="0" cap="flat" cmpd="sng" algn="ctr">
                      <a:solidFill>
                        <a:srgbClr val="333333"/>
                      </a:solidFill>
                      <a:prstDash val="solid"/>
                      <a:round/>
                      <a:headEnd type="none" w="med" len="med"/>
                      <a:tailEnd type="none" w="med" len="med"/>
                    </a:lnR>
                    <a:lnT w="0" cap="flat" cmpd="sng" algn="ctr">
                      <a:solidFill>
                        <a:srgbClr val="333333"/>
                      </a:solidFill>
                      <a:prstDash val="solid"/>
                      <a:round/>
                      <a:headEnd type="none" w="med" len="med"/>
                      <a:tailEnd type="none" w="med" len="med"/>
                    </a:lnT>
                    <a:lnB w="0" cap="flat" cmpd="sng" algn="ctr">
                      <a:solidFill>
                        <a:srgbClr val="333333"/>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anose="02020603050405020304" pitchFamily="18" charset="0"/>
                          <a:cs typeface="Arial" panose="020B0604020202020204" pitchFamily="34" charset="0"/>
                        </a:defRPr>
                      </a:lvl1pPr>
                      <a:lvl2pPr algn="l">
                        <a:spcBef>
                          <a:spcPct val="20000"/>
                        </a:spcBef>
                        <a:defRPr sz="2400">
                          <a:solidFill>
                            <a:schemeClr val="tx1"/>
                          </a:solidFill>
                          <a:latin typeface="Times New Roman" panose="02020603050405020304" pitchFamily="18" charset="0"/>
                          <a:cs typeface="Arial" panose="020B0604020202020204" pitchFamily="34" charset="0"/>
                        </a:defRPr>
                      </a:lvl2pPr>
                      <a:lvl3pPr algn="l">
                        <a:spcBef>
                          <a:spcPct val="20000"/>
                        </a:spcBef>
                        <a:defRPr sz="2000">
                          <a:solidFill>
                            <a:schemeClr val="tx1"/>
                          </a:solidFill>
                          <a:latin typeface="Times New Roman" panose="02020603050405020304" pitchFamily="18" charset="0"/>
                          <a:cs typeface="Arial" panose="020B0604020202020204" pitchFamily="34" charset="0"/>
                        </a:defRPr>
                      </a:lvl3pPr>
                      <a:lvl4pPr algn="l">
                        <a:spcBef>
                          <a:spcPct val="20000"/>
                        </a:spcBef>
                        <a:defRPr>
                          <a:solidFill>
                            <a:schemeClr val="tx1"/>
                          </a:solidFill>
                          <a:latin typeface="Times New Roman" panose="02020603050405020304" pitchFamily="18" charset="0"/>
                          <a:cs typeface="Arial" panose="020B0604020202020204" pitchFamily="34" charset="0"/>
                        </a:defRPr>
                      </a:lvl4pPr>
                      <a:lvl5pPr algn="l">
                        <a:spcBef>
                          <a:spcPct val="20000"/>
                        </a:spcBef>
                        <a:defRPr>
                          <a:solidFill>
                            <a:schemeClr val="tx1"/>
                          </a:solidFill>
                          <a:latin typeface="Times New Roman" panose="02020603050405020304" pitchFamily="18" charset="0"/>
                          <a:cs typeface="Arial" panose="020B0604020202020204" pitchFamily="34" charset="0"/>
                        </a:defRPr>
                      </a:lvl5pPr>
                      <a:lvl6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panose="020B0604020202020204" pitchFamily="34" charset="0"/>
                          <a:cs typeface="Arial" panose="020B0604020202020204" pitchFamily="34" charset="0"/>
                        </a:rPr>
                        <a:t>Wysokie. Przerwa w zasilaniu powinna być minimalna </a:t>
                      </a:r>
                      <a:r>
                        <a:rPr kumimoji="0" lang="en-US" altLang="ja-JP" sz="9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1 s.</a:t>
                      </a:r>
                      <a:endParaRPr kumimoji="0" lang="en-US" altLang="ja-JP"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anchor="ctr" horzOverflow="overflow">
                    <a:lnL w="0" cap="flat" cmpd="sng" algn="ctr">
                      <a:solidFill>
                        <a:srgbClr val="333333"/>
                      </a:solidFill>
                      <a:prstDash val="solid"/>
                      <a:round/>
                      <a:headEnd type="none" w="med" len="med"/>
                      <a:tailEnd type="none" w="med" len="med"/>
                    </a:lnL>
                    <a:lnR w="0" cap="flat" cmpd="sng" algn="ctr">
                      <a:solidFill>
                        <a:srgbClr val="333333"/>
                      </a:solidFill>
                      <a:prstDash val="solid"/>
                      <a:round/>
                      <a:headEnd type="none" w="med" len="med"/>
                      <a:tailEnd type="none" w="med" len="med"/>
                    </a:lnR>
                    <a:lnT w="0" cap="flat" cmpd="sng" algn="ctr">
                      <a:solidFill>
                        <a:srgbClr val="333333"/>
                      </a:solidFill>
                      <a:prstDash val="solid"/>
                      <a:round/>
                      <a:headEnd type="none" w="med" len="med"/>
                      <a:tailEnd type="none" w="med" len="med"/>
                    </a:lnT>
                    <a:lnB w="0" cap="flat" cmpd="sng" algn="ctr">
                      <a:solidFill>
                        <a:srgbClr val="333333"/>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anose="02020603050405020304" pitchFamily="18" charset="0"/>
                          <a:cs typeface="Arial" panose="020B0604020202020204" pitchFamily="34" charset="0"/>
                        </a:defRPr>
                      </a:lvl1pPr>
                      <a:lvl2pPr algn="l">
                        <a:spcBef>
                          <a:spcPct val="20000"/>
                        </a:spcBef>
                        <a:defRPr sz="2400">
                          <a:solidFill>
                            <a:schemeClr val="tx1"/>
                          </a:solidFill>
                          <a:latin typeface="Times New Roman" panose="02020603050405020304" pitchFamily="18" charset="0"/>
                          <a:cs typeface="Arial" panose="020B0604020202020204" pitchFamily="34" charset="0"/>
                        </a:defRPr>
                      </a:lvl2pPr>
                      <a:lvl3pPr algn="l">
                        <a:spcBef>
                          <a:spcPct val="20000"/>
                        </a:spcBef>
                        <a:defRPr sz="2000">
                          <a:solidFill>
                            <a:schemeClr val="tx1"/>
                          </a:solidFill>
                          <a:latin typeface="Times New Roman" panose="02020603050405020304" pitchFamily="18" charset="0"/>
                          <a:cs typeface="Arial" panose="020B0604020202020204" pitchFamily="34" charset="0"/>
                        </a:defRPr>
                      </a:lvl3pPr>
                      <a:lvl4pPr algn="l">
                        <a:spcBef>
                          <a:spcPct val="20000"/>
                        </a:spcBef>
                        <a:defRPr>
                          <a:solidFill>
                            <a:schemeClr val="tx1"/>
                          </a:solidFill>
                          <a:latin typeface="Times New Roman" panose="02020603050405020304" pitchFamily="18" charset="0"/>
                          <a:cs typeface="Arial" panose="020B0604020202020204" pitchFamily="34" charset="0"/>
                        </a:defRPr>
                      </a:lvl4pPr>
                      <a:lvl5pPr algn="l">
                        <a:spcBef>
                          <a:spcPct val="20000"/>
                        </a:spcBef>
                        <a:defRPr>
                          <a:solidFill>
                            <a:schemeClr val="tx1"/>
                          </a:solidFill>
                          <a:latin typeface="Times New Roman" panose="02020603050405020304" pitchFamily="18" charset="0"/>
                          <a:cs typeface="Arial" panose="020B0604020202020204" pitchFamily="34" charset="0"/>
                        </a:defRPr>
                      </a:lvl5pPr>
                      <a:lvl6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panose="020B0604020202020204" pitchFamily="34" charset="0"/>
                          <a:cs typeface="Arial" panose="020B0604020202020204" pitchFamily="34" charset="0"/>
                        </a:rPr>
                        <a:t>Dwiema niezależnymi liniami z sieci energetyki oraz urządzenie rezerwowego zasilania z automatyką samoczynnego załączania.</a:t>
                      </a: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0" cap="flat" cmpd="sng" algn="ctr">
                      <a:solidFill>
                        <a:srgbClr val="333333"/>
                      </a:solidFill>
                      <a:prstDash val="solid"/>
                      <a:round/>
                      <a:headEnd type="none" w="med" len="med"/>
                      <a:tailEnd type="none" w="med" len="med"/>
                    </a:lnL>
                    <a:lnR w="0" cap="flat" cmpd="sng" algn="ctr">
                      <a:solidFill>
                        <a:srgbClr val="333333"/>
                      </a:solidFill>
                      <a:prstDash val="solid"/>
                      <a:round/>
                      <a:headEnd type="none" w="med" len="med"/>
                      <a:tailEnd type="none" w="med" len="med"/>
                    </a:lnR>
                    <a:lnT w="0" cap="flat" cmpd="sng" algn="ctr">
                      <a:solidFill>
                        <a:srgbClr val="333333"/>
                      </a:solidFill>
                      <a:prstDash val="solid"/>
                      <a:round/>
                      <a:headEnd type="none" w="med" len="med"/>
                      <a:tailEnd type="none" w="med" len="med"/>
                    </a:lnT>
                    <a:lnB w="0" cap="flat" cmpd="sng" algn="ctr">
                      <a:solidFill>
                        <a:srgbClr val="333333"/>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anose="02020603050405020304" pitchFamily="18" charset="0"/>
                          <a:cs typeface="Arial" panose="020B0604020202020204" pitchFamily="34" charset="0"/>
                        </a:defRPr>
                      </a:lvl1pPr>
                      <a:lvl2pPr algn="l">
                        <a:spcBef>
                          <a:spcPct val="20000"/>
                        </a:spcBef>
                        <a:defRPr sz="2400">
                          <a:solidFill>
                            <a:schemeClr val="tx1"/>
                          </a:solidFill>
                          <a:latin typeface="Times New Roman" panose="02020603050405020304" pitchFamily="18" charset="0"/>
                          <a:cs typeface="Arial" panose="020B0604020202020204" pitchFamily="34" charset="0"/>
                        </a:defRPr>
                      </a:lvl2pPr>
                      <a:lvl3pPr algn="l">
                        <a:spcBef>
                          <a:spcPct val="20000"/>
                        </a:spcBef>
                        <a:defRPr sz="2000">
                          <a:solidFill>
                            <a:schemeClr val="tx1"/>
                          </a:solidFill>
                          <a:latin typeface="Times New Roman" panose="02020603050405020304" pitchFamily="18" charset="0"/>
                          <a:cs typeface="Arial" panose="020B0604020202020204" pitchFamily="34" charset="0"/>
                        </a:defRPr>
                      </a:lvl3pPr>
                      <a:lvl4pPr algn="l">
                        <a:spcBef>
                          <a:spcPct val="20000"/>
                        </a:spcBef>
                        <a:defRPr>
                          <a:solidFill>
                            <a:schemeClr val="tx1"/>
                          </a:solidFill>
                          <a:latin typeface="Times New Roman" panose="02020603050405020304" pitchFamily="18" charset="0"/>
                          <a:cs typeface="Arial" panose="020B0604020202020204" pitchFamily="34" charset="0"/>
                        </a:defRPr>
                      </a:lvl4pPr>
                      <a:lvl5pPr algn="l">
                        <a:spcBef>
                          <a:spcPct val="20000"/>
                        </a:spcBef>
                        <a:defRPr>
                          <a:solidFill>
                            <a:schemeClr val="tx1"/>
                          </a:solidFill>
                          <a:latin typeface="Times New Roman" panose="02020603050405020304" pitchFamily="18" charset="0"/>
                          <a:cs typeface="Arial" panose="020B0604020202020204" pitchFamily="34" charset="0"/>
                        </a:defRPr>
                      </a:lvl5pPr>
                      <a:lvl6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panose="020B0604020202020204" pitchFamily="34" charset="0"/>
                          <a:cs typeface="Arial" panose="020B0604020202020204" pitchFamily="34" charset="0"/>
                        </a:rPr>
                        <a:t>Domy wielorodzinne wysokie, duże hotele, banki, szpitale, rozgłośnie RTV, lotniska, budynki administracji centralnej</a:t>
                      </a: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0" cap="flat" cmpd="sng" algn="ctr">
                      <a:solidFill>
                        <a:srgbClr val="333333"/>
                      </a:solidFill>
                      <a:prstDash val="solid"/>
                      <a:round/>
                      <a:headEnd type="none" w="med" len="med"/>
                      <a:tailEnd type="none" w="med" len="med"/>
                    </a:lnL>
                    <a:lnR w="0" cap="flat" cmpd="sng" algn="ctr">
                      <a:solidFill>
                        <a:srgbClr val="333333"/>
                      </a:solidFill>
                      <a:prstDash val="solid"/>
                      <a:round/>
                      <a:headEnd type="none" w="med" len="med"/>
                      <a:tailEnd type="none" w="med" len="med"/>
                    </a:lnR>
                    <a:lnT w="0" cap="flat" cmpd="sng" algn="ctr">
                      <a:solidFill>
                        <a:srgbClr val="333333"/>
                      </a:solidFill>
                      <a:prstDash val="solid"/>
                      <a:round/>
                      <a:headEnd type="none" w="med" len="med"/>
                      <a:tailEnd type="none" w="med" len="med"/>
                    </a:lnT>
                    <a:lnB w="0" cap="flat" cmpd="sng" algn="ctr">
                      <a:solidFill>
                        <a:srgbClr val="3333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4875">
                <a:tc>
                  <a:txBody>
                    <a:bodyPr/>
                    <a:lstStyle>
                      <a:lvl1pPr algn="l">
                        <a:spcBef>
                          <a:spcPct val="20000"/>
                        </a:spcBef>
                        <a:defRPr sz="2800">
                          <a:solidFill>
                            <a:schemeClr val="tx1"/>
                          </a:solidFill>
                          <a:latin typeface="Times New Roman" panose="02020603050405020304" pitchFamily="18" charset="0"/>
                          <a:cs typeface="Arial" panose="020B0604020202020204" pitchFamily="34" charset="0"/>
                        </a:defRPr>
                      </a:lvl1pPr>
                      <a:lvl2pPr algn="l">
                        <a:spcBef>
                          <a:spcPct val="20000"/>
                        </a:spcBef>
                        <a:defRPr sz="2400">
                          <a:solidFill>
                            <a:schemeClr val="tx1"/>
                          </a:solidFill>
                          <a:latin typeface="Times New Roman" panose="02020603050405020304" pitchFamily="18" charset="0"/>
                          <a:cs typeface="Arial" panose="020B0604020202020204" pitchFamily="34" charset="0"/>
                        </a:defRPr>
                      </a:lvl2pPr>
                      <a:lvl3pPr algn="l">
                        <a:spcBef>
                          <a:spcPct val="20000"/>
                        </a:spcBef>
                        <a:defRPr sz="2000">
                          <a:solidFill>
                            <a:schemeClr val="tx1"/>
                          </a:solidFill>
                          <a:latin typeface="Times New Roman" panose="02020603050405020304" pitchFamily="18" charset="0"/>
                          <a:cs typeface="Arial" panose="020B0604020202020204" pitchFamily="34" charset="0"/>
                        </a:defRPr>
                      </a:lvl3pPr>
                      <a:lvl4pPr algn="l">
                        <a:spcBef>
                          <a:spcPct val="20000"/>
                        </a:spcBef>
                        <a:defRPr>
                          <a:solidFill>
                            <a:schemeClr val="tx1"/>
                          </a:solidFill>
                          <a:latin typeface="Times New Roman" panose="02020603050405020304" pitchFamily="18" charset="0"/>
                          <a:cs typeface="Arial" panose="020B0604020202020204" pitchFamily="34" charset="0"/>
                        </a:defRPr>
                      </a:lvl4pPr>
                      <a:lvl5pPr algn="l">
                        <a:spcBef>
                          <a:spcPct val="20000"/>
                        </a:spcBef>
                        <a:defRPr>
                          <a:solidFill>
                            <a:schemeClr val="tx1"/>
                          </a:solidFill>
                          <a:latin typeface="Times New Roman" panose="02020603050405020304" pitchFamily="18" charset="0"/>
                          <a:cs typeface="Arial" panose="020B0604020202020204" pitchFamily="34" charset="0"/>
                        </a:defRPr>
                      </a:lvl5pPr>
                      <a:lvl6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panose="020B0604020202020204" pitchFamily="34" charset="0"/>
                          <a:cs typeface="Arial" panose="020B0604020202020204" pitchFamily="34" charset="0"/>
                        </a:rPr>
                        <a:t>IV</a:t>
                      </a: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0" cap="flat" cmpd="sng" algn="ctr">
                      <a:solidFill>
                        <a:srgbClr val="333333"/>
                      </a:solidFill>
                      <a:prstDash val="solid"/>
                      <a:round/>
                      <a:headEnd type="none" w="med" len="med"/>
                      <a:tailEnd type="none" w="med" len="med"/>
                    </a:lnL>
                    <a:lnR w="0" cap="flat" cmpd="sng" algn="ctr">
                      <a:solidFill>
                        <a:srgbClr val="333333"/>
                      </a:solidFill>
                      <a:prstDash val="solid"/>
                      <a:round/>
                      <a:headEnd type="none" w="med" len="med"/>
                      <a:tailEnd type="none" w="med" len="med"/>
                    </a:lnR>
                    <a:lnT w="0" cap="flat" cmpd="sng" algn="ctr">
                      <a:solidFill>
                        <a:srgbClr val="333333"/>
                      </a:solidFill>
                      <a:prstDash val="solid"/>
                      <a:round/>
                      <a:headEnd type="none" w="med" len="med"/>
                      <a:tailEnd type="none" w="med" len="med"/>
                    </a:lnT>
                    <a:lnB w="0" cap="flat" cmpd="sng" algn="ctr">
                      <a:solidFill>
                        <a:srgbClr val="333333"/>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anose="02020603050405020304" pitchFamily="18" charset="0"/>
                          <a:cs typeface="Arial" panose="020B0604020202020204" pitchFamily="34" charset="0"/>
                        </a:defRPr>
                      </a:lvl1pPr>
                      <a:lvl2pPr algn="l">
                        <a:spcBef>
                          <a:spcPct val="20000"/>
                        </a:spcBef>
                        <a:defRPr sz="2400">
                          <a:solidFill>
                            <a:schemeClr val="tx1"/>
                          </a:solidFill>
                          <a:latin typeface="Times New Roman" panose="02020603050405020304" pitchFamily="18" charset="0"/>
                          <a:cs typeface="Arial" panose="020B0604020202020204" pitchFamily="34" charset="0"/>
                        </a:defRPr>
                      </a:lvl2pPr>
                      <a:lvl3pPr algn="l">
                        <a:spcBef>
                          <a:spcPct val="20000"/>
                        </a:spcBef>
                        <a:defRPr sz="2000">
                          <a:solidFill>
                            <a:schemeClr val="tx1"/>
                          </a:solidFill>
                          <a:latin typeface="Times New Roman" panose="02020603050405020304" pitchFamily="18" charset="0"/>
                          <a:cs typeface="Arial" panose="020B0604020202020204" pitchFamily="34" charset="0"/>
                        </a:defRPr>
                      </a:lvl3pPr>
                      <a:lvl4pPr algn="l">
                        <a:spcBef>
                          <a:spcPct val="20000"/>
                        </a:spcBef>
                        <a:defRPr>
                          <a:solidFill>
                            <a:schemeClr val="tx1"/>
                          </a:solidFill>
                          <a:latin typeface="Times New Roman" panose="02020603050405020304" pitchFamily="18" charset="0"/>
                          <a:cs typeface="Arial" panose="020B0604020202020204" pitchFamily="34" charset="0"/>
                        </a:defRPr>
                      </a:lvl4pPr>
                      <a:lvl5pPr algn="l">
                        <a:spcBef>
                          <a:spcPct val="20000"/>
                        </a:spcBef>
                        <a:defRPr>
                          <a:solidFill>
                            <a:schemeClr val="tx1"/>
                          </a:solidFill>
                          <a:latin typeface="Times New Roman" panose="02020603050405020304" pitchFamily="18" charset="0"/>
                          <a:cs typeface="Arial" panose="020B0604020202020204" pitchFamily="34" charset="0"/>
                        </a:defRPr>
                      </a:lvl5pPr>
                      <a:lvl6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panose="020B0604020202020204" pitchFamily="34" charset="0"/>
                          <a:cs typeface="Arial" panose="020B0604020202020204" pitchFamily="34" charset="0"/>
                        </a:rPr>
                        <a:t>Bardzo wysokie (zasilanie bezprzerwowe). Nie dopuszcza się przerwy w zasilaniu wybranych odbiorników.</a:t>
                      </a: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0" cap="flat" cmpd="sng" algn="ctr">
                      <a:solidFill>
                        <a:srgbClr val="333333"/>
                      </a:solidFill>
                      <a:prstDash val="solid"/>
                      <a:round/>
                      <a:headEnd type="none" w="med" len="med"/>
                      <a:tailEnd type="none" w="med" len="med"/>
                    </a:lnL>
                    <a:lnR w="0" cap="flat" cmpd="sng" algn="ctr">
                      <a:solidFill>
                        <a:srgbClr val="333333"/>
                      </a:solidFill>
                      <a:prstDash val="solid"/>
                      <a:round/>
                      <a:headEnd type="none" w="med" len="med"/>
                      <a:tailEnd type="none" w="med" len="med"/>
                    </a:lnR>
                    <a:lnT w="0" cap="flat" cmpd="sng" algn="ctr">
                      <a:solidFill>
                        <a:srgbClr val="333333"/>
                      </a:solidFill>
                      <a:prstDash val="solid"/>
                      <a:round/>
                      <a:headEnd type="none" w="med" len="med"/>
                      <a:tailEnd type="none" w="med" len="med"/>
                    </a:lnT>
                    <a:lnB w="0" cap="flat" cmpd="sng" algn="ctr">
                      <a:solidFill>
                        <a:srgbClr val="333333"/>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anose="02020603050405020304" pitchFamily="18" charset="0"/>
                          <a:cs typeface="Arial" panose="020B0604020202020204" pitchFamily="34" charset="0"/>
                        </a:defRPr>
                      </a:lvl1pPr>
                      <a:lvl2pPr algn="l">
                        <a:spcBef>
                          <a:spcPct val="20000"/>
                        </a:spcBef>
                        <a:defRPr sz="2400">
                          <a:solidFill>
                            <a:schemeClr val="tx1"/>
                          </a:solidFill>
                          <a:latin typeface="Times New Roman" panose="02020603050405020304" pitchFamily="18" charset="0"/>
                          <a:cs typeface="Arial" panose="020B0604020202020204" pitchFamily="34" charset="0"/>
                        </a:defRPr>
                      </a:lvl2pPr>
                      <a:lvl3pPr algn="l">
                        <a:spcBef>
                          <a:spcPct val="20000"/>
                        </a:spcBef>
                        <a:defRPr sz="2000">
                          <a:solidFill>
                            <a:schemeClr val="tx1"/>
                          </a:solidFill>
                          <a:latin typeface="Times New Roman" panose="02020603050405020304" pitchFamily="18" charset="0"/>
                          <a:cs typeface="Arial" panose="020B0604020202020204" pitchFamily="34" charset="0"/>
                        </a:defRPr>
                      </a:lvl3pPr>
                      <a:lvl4pPr algn="l">
                        <a:spcBef>
                          <a:spcPct val="20000"/>
                        </a:spcBef>
                        <a:defRPr>
                          <a:solidFill>
                            <a:schemeClr val="tx1"/>
                          </a:solidFill>
                          <a:latin typeface="Times New Roman" panose="02020603050405020304" pitchFamily="18" charset="0"/>
                          <a:cs typeface="Arial" panose="020B0604020202020204" pitchFamily="34" charset="0"/>
                        </a:defRPr>
                      </a:lvl4pPr>
                      <a:lvl5pPr algn="l">
                        <a:spcBef>
                          <a:spcPct val="20000"/>
                        </a:spcBef>
                        <a:defRPr>
                          <a:solidFill>
                            <a:schemeClr val="tx1"/>
                          </a:solidFill>
                          <a:latin typeface="Times New Roman" panose="02020603050405020304" pitchFamily="18" charset="0"/>
                          <a:cs typeface="Arial" panose="020B0604020202020204" pitchFamily="34" charset="0"/>
                        </a:defRPr>
                      </a:lvl5pPr>
                      <a:lvl6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panose="020B0604020202020204" pitchFamily="34" charset="0"/>
                          <a:cs typeface="Arial" panose="020B0604020202020204" pitchFamily="34" charset="0"/>
                        </a:rPr>
                        <a:t>Jak wyżej lecz jedno z urządzeń rezerwowego zasilania, wirujące lub statyczne, powinno zapewniać bezprzerwowe zasilanie odbiorników.</a:t>
                      </a: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0" cap="flat" cmpd="sng" algn="ctr">
                      <a:solidFill>
                        <a:srgbClr val="333333"/>
                      </a:solidFill>
                      <a:prstDash val="solid"/>
                      <a:round/>
                      <a:headEnd type="none" w="med" len="med"/>
                      <a:tailEnd type="none" w="med" len="med"/>
                    </a:lnL>
                    <a:lnR w="0" cap="flat" cmpd="sng" algn="ctr">
                      <a:solidFill>
                        <a:srgbClr val="333333"/>
                      </a:solidFill>
                      <a:prstDash val="solid"/>
                      <a:round/>
                      <a:headEnd type="none" w="med" len="med"/>
                      <a:tailEnd type="none" w="med" len="med"/>
                    </a:lnR>
                    <a:lnT w="0" cap="flat" cmpd="sng" algn="ctr">
                      <a:solidFill>
                        <a:srgbClr val="333333"/>
                      </a:solidFill>
                      <a:prstDash val="solid"/>
                      <a:round/>
                      <a:headEnd type="none" w="med" len="med"/>
                      <a:tailEnd type="none" w="med" len="med"/>
                    </a:lnT>
                    <a:lnB w="0" cap="flat" cmpd="sng" algn="ctr">
                      <a:solidFill>
                        <a:srgbClr val="333333"/>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anose="02020603050405020304" pitchFamily="18" charset="0"/>
                          <a:cs typeface="Arial" panose="020B0604020202020204" pitchFamily="34" charset="0"/>
                        </a:defRPr>
                      </a:lvl1pPr>
                      <a:lvl2pPr algn="l">
                        <a:spcBef>
                          <a:spcPct val="20000"/>
                        </a:spcBef>
                        <a:defRPr sz="2400">
                          <a:solidFill>
                            <a:schemeClr val="tx1"/>
                          </a:solidFill>
                          <a:latin typeface="Times New Roman" panose="02020603050405020304" pitchFamily="18" charset="0"/>
                          <a:cs typeface="Arial" panose="020B0604020202020204" pitchFamily="34" charset="0"/>
                        </a:defRPr>
                      </a:lvl2pPr>
                      <a:lvl3pPr algn="l">
                        <a:spcBef>
                          <a:spcPct val="20000"/>
                        </a:spcBef>
                        <a:defRPr sz="2000">
                          <a:solidFill>
                            <a:schemeClr val="tx1"/>
                          </a:solidFill>
                          <a:latin typeface="Times New Roman" panose="02020603050405020304" pitchFamily="18" charset="0"/>
                          <a:cs typeface="Arial" panose="020B0604020202020204" pitchFamily="34" charset="0"/>
                        </a:defRPr>
                      </a:lvl3pPr>
                      <a:lvl4pPr algn="l">
                        <a:spcBef>
                          <a:spcPct val="20000"/>
                        </a:spcBef>
                        <a:defRPr>
                          <a:solidFill>
                            <a:schemeClr val="tx1"/>
                          </a:solidFill>
                          <a:latin typeface="Times New Roman" panose="02020603050405020304" pitchFamily="18" charset="0"/>
                          <a:cs typeface="Arial" panose="020B0604020202020204" pitchFamily="34" charset="0"/>
                        </a:defRPr>
                      </a:lvl4pPr>
                      <a:lvl5pPr algn="l">
                        <a:spcBef>
                          <a:spcPct val="20000"/>
                        </a:spcBef>
                        <a:defRPr>
                          <a:solidFill>
                            <a:schemeClr val="tx1"/>
                          </a:solidFill>
                          <a:latin typeface="Times New Roman" panose="02020603050405020304" pitchFamily="18" charset="0"/>
                          <a:cs typeface="Arial" panose="020B0604020202020204" pitchFamily="34" charset="0"/>
                        </a:defRPr>
                      </a:lvl5pPr>
                      <a:lvl6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eaLnBrk="0" fontAlgn="base" hangingPunct="0">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panose="020B0604020202020204" pitchFamily="34" charset="0"/>
                          <a:cs typeface="Arial" panose="020B0604020202020204" pitchFamily="34" charset="0"/>
                        </a:rPr>
                        <a:t>Całe budynki lub wydzielone oddziały i zespoły urządzeń o szczególnie ważnym przeznaczeniu w budynkach zaliczanych do kategorii III.</a:t>
                      </a:r>
                      <a:endParaRPr kumimoji="0" 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0" cap="flat" cmpd="sng" algn="ctr">
                      <a:solidFill>
                        <a:srgbClr val="333333"/>
                      </a:solidFill>
                      <a:prstDash val="solid"/>
                      <a:round/>
                      <a:headEnd type="none" w="med" len="med"/>
                      <a:tailEnd type="none" w="med" len="med"/>
                    </a:lnL>
                    <a:lnR w="0" cap="flat" cmpd="sng" algn="ctr">
                      <a:solidFill>
                        <a:srgbClr val="333333"/>
                      </a:solidFill>
                      <a:prstDash val="solid"/>
                      <a:round/>
                      <a:headEnd type="none" w="med" len="med"/>
                      <a:tailEnd type="none" w="med" len="med"/>
                    </a:lnR>
                    <a:lnT w="0" cap="flat" cmpd="sng" algn="ctr">
                      <a:solidFill>
                        <a:srgbClr val="333333"/>
                      </a:solidFill>
                      <a:prstDash val="solid"/>
                      <a:round/>
                      <a:headEnd type="none" w="med" len="med"/>
                      <a:tailEnd type="none" w="med" len="med"/>
                    </a:lnT>
                    <a:lnB w="0" cap="flat" cmpd="sng" algn="ctr">
                      <a:solidFill>
                        <a:srgbClr val="3333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6" name="Obraz 5" descr="Obraz zawierający pomieszczenie&#10;&#10;Opis wygenerowany automatycznie">
            <a:extLst>
              <a:ext uri="{FF2B5EF4-FFF2-40B4-BE49-F238E27FC236}">
                <a16:creationId xmlns:a16="http://schemas.microsoft.com/office/drawing/2014/main" id="{84CD6F9A-43AE-4F0C-BE64-413CF2A15E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6672" y="1"/>
            <a:ext cx="1645328" cy="1142162"/>
          </a:xfrm>
          <a:prstGeom prst="rect">
            <a:avLst/>
          </a:prstGeom>
        </p:spPr>
      </p:pic>
    </p:spTree>
    <p:extLst>
      <p:ext uri="{BB962C8B-B14F-4D97-AF65-F5344CB8AC3E}">
        <p14:creationId xmlns:p14="http://schemas.microsoft.com/office/powerpoint/2010/main" val="410638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fld id="{B0FD64F2-2090-4019-90A2-58ACE67814C3}" type="slidenum">
              <a:rPr lang="pl-PL"/>
              <a:pPr/>
              <a:t>25</a:t>
            </a:fld>
            <a:endParaRPr lang="pl-PL"/>
          </a:p>
        </p:txBody>
      </p:sp>
      <p:sp>
        <p:nvSpPr>
          <p:cNvPr id="167938" name="Rectangle 2"/>
          <p:cNvSpPr>
            <a:spLocks noGrp="1" noChangeArrowheads="1"/>
          </p:cNvSpPr>
          <p:nvPr>
            <p:ph type="title"/>
          </p:nvPr>
        </p:nvSpPr>
        <p:spPr>
          <a:xfrm>
            <a:off x="1631950" y="117475"/>
            <a:ext cx="6838950" cy="1174750"/>
          </a:xfrm>
          <a:noFill/>
          <a:extLst>
            <a:ext uri="{909E8E84-426E-40DD-AFC4-6F175D3DCCD1}">
              <a14:hiddenFill xmlns:a14="http://schemas.microsoft.com/office/drawing/2010/main">
                <a:solidFill>
                  <a:srgbClr val="F7FDE7"/>
                </a:solidFill>
              </a14:hiddenFill>
            </a:ext>
          </a:extLst>
        </p:spPr>
        <p:txBody>
          <a:bodyPr vert="horz" lIns="91440" tIns="10800" rIns="91440" bIns="10800" rtlCol="0" anchor="t">
            <a:spAutoFit/>
          </a:bodyPr>
          <a:lstStyle/>
          <a:p>
            <a:pPr>
              <a:lnSpc>
                <a:spcPct val="90000"/>
              </a:lnSpc>
            </a:pPr>
            <a:r>
              <a:rPr lang="pl-PL" sz="2800" b="1">
                <a:solidFill>
                  <a:schemeClr val="tx1"/>
                </a:solidFill>
                <a:latin typeface="Arial" panose="020B0604020202020204" pitchFamily="34" charset="0"/>
              </a:rPr>
              <a:t>Schemat blokowy ilustrujący budowę </a:t>
            </a:r>
            <a:br>
              <a:rPr lang="pl-PL" sz="2800" b="1">
                <a:solidFill>
                  <a:schemeClr val="tx1"/>
                </a:solidFill>
                <a:latin typeface="Arial" panose="020B0604020202020204" pitchFamily="34" charset="0"/>
              </a:rPr>
            </a:br>
            <a:r>
              <a:rPr lang="pl-PL" sz="2800" b="1">
                <a:solidFill>
                  <a:schemeClr val="tx1"/>
                </a:solidFill>
                <a:latin typeface="Arial" panose="020B0604020202020204" pitchFamily="34" charset="0"/>
              </a:rPr>
              <a:t>i zasadę działania  układu UPS </a:t>
            </a:r>
            <a:br>
              <a:rPr lang="pl-PL" sz="2800" b="1">
                <a:solidFill>
                  <a:schemeClr val="tx1"/>
                </a:solidFill>
                <a:latin typeface="Arial" panose="020B0604020202020204" pitchFamily="34" charset="0"/>
              </a:rPr>
            </a:br>
            <a:r>
              <a:rPr lang="pl-PL" sz="2800" b="1">
                <a:solidFill>
                  <a:schemeClr val="tx1"/>
                </a:solidFill>
                <a:latin typeface="Arial" panose="020B0604020202020204" pitchFamily="34" charset="0"/>
              </a:rPr>
              <a:t>o biernej gotowości (VFD)</a:t>
            </a:r>
          </a:p>
        </p:txBody>
      </p:sp>
      <p:sp>
        <p:nvSpPr>
          <p:cNvPr id="167939" name="Text Box 3"/>
          <p:cNvSpPr txBox="1">
            <a:spLocks noChangeArrowheads="1"/>
          </p:cNvSpPr>
          <p:nvPr/>
        </p:nvSpPr>
        <p:spPr bwMode="auto">
          <a:xfrm>
            <a:off x="10210800" y="65532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lnSpc>
                <a:spcPct val="100000"/>
              </a:lnSpc>
              <a:spcBef>
                <a:spcPct val="50000"/>
              </a:spcBef>
            </a:pPr>
            <a:fld id="{5ABC2884-93BA-441C-BB52-52518D8877C6}" type="slidenum">
              <a:rPr lang="pl-PL" sz="1400" b="1">
                <a:latin typeface="Tahoma" panose="020B0604030504040204" pitchFamily="34" charset="0"/>
              </a:rPr>
              <a:pPr algn="l" eaLnBrk="1" hangingPunct="1">
                <a:lnSpc>
                  <a:spcPct val="100000"/>
                </a:lnSpc>
                <a:spcBef>
                  <a:spcPct val="50000"/>
                </a:spcBef>
              </a:pPr>
              <a:t>25</a:t>
            </a:fld>
            <a:endParaRPr lang="pl-PL" sz="1400" b="1">
              <a:latin typeface="Tahoma" panose="020B0604030504040204" pitchFamily="34" charset="0"/>
            </a:endParaRPr>
          </a:p>
        </p:txBody>
      </p:sp>
      <p:pic>
        <p:nvPicPr>
          <p:cNvPr id="167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916114"/>
            <a:ext cx="7772400"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az 5" descr="Obraz zawierający pomieszczenie&#10;&#10;Opis wygenerowany automatycznie">
            <a:extLst>
              <a:ext uri="{FF2B5EF4-FFF2-40B4-BE49-F238E27FC236}">
                <a16:creationId xmlns:a16="http://schemas.microsoft.com/office/drawing/2014/main" id="{7F0C8A99-0484-4873-A9CD-54252101AA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6672" y="1"/>
            <a:ext cx="1645328" cy="1142162"/>
          </a:xfrm>
          <a:prstGeom prst="rect">
            <a:avLst/>
          </a:prstGeom>
        </p:spPr>
      </p:pic>
    </p:spTree>
    <p:extLst>
      <p:ext uri="{BB962C8B-B14F-4D97-AF65-F5344CB8AC3E}">
        <p14:creationId xmlns:p14="http://schemas.microsoft.com/office/powerpoint/2010/main" val="33637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fld id="{D8F78146-95C5-4F80-8157-4EE8E69B6136}" type="slidenum">
              <a:rPr lang="pl-PL"/>
              <a:pPr/>
              <a:t>26</a:t>
            </a:fld>
            <a:endParaRPr lang="pl-PL"/>
          </a:p>
        </p:txBody>
      </p:sp>
      <p:sp>
        <p:nvSpPr>
          <p:cNvPr id="168962" name="Rectangle 2"/>
          <p:cNvSpPr>
            <a:spLocks noGrp="1" noChangeArrowheads="1"/>
          </p:cNvSpPr>
          <p:nvPr>
            <p:ph type="title"/>
          </p:nvPr>
        </p:nvSpPr>
        <p:spPr>
          <a:xfrm>
            <a:off x="1847851" y="0"/>
            <a:ext cx="6588125" cy="1174750"/>
          </a:xfrm>
          <a:noFill/>
          <a:extLst>
            <a:ext uri="{909E8E84-426E-40DD-AFC4-6F175D3DCCD1}">
              <a14:hiddenFill xmlns:a14="http://schemas.microsoft.com/office/drawing/2010/main">
                <a:solidFill>
                  <a:srgbClr val="F7FDE7"/>
                </a:solidFill>
              </a14:hiddenFill>
            </a:ext>
          </a:extLst>
        </p:spPr>
        <p:txBody>
          <a:bodyPr vert="horz" lIns="91440" tIns="10800" rIns="91440" bIns="10800" rtlCol="0" anchor="t">
            <a:spAutoFit/>
          </a:bodyPr>
          <a:lstStyle/>
          <a:p>
            <a:pPr>
              <a:lnSpc>
                <a:spcPct val="90000"/>
              </a:lnSpc>
            </a:pPr>
            <a:r>
              <a:rPr lang="pl-PL" sz="2800" b="1">
                <a:solidFill>
                  <a:schemeClr val="tx1"/>
                </a:solidFill>
                <a:latin typeface="Arial" panose="020B0604020202020204" pitchFamily="34" charset="0"/>
              </a:rPr>
              <a:t>Struktura liniowo interaktywnego (VI) </a:t>
            </a:r>
            <a:br>
              <a:rPr lang="pl-PL" sz="2800" b="1">
                <a:solidFill>
                  <a:schemeClr val="tx1"/>
                </a:solidFill>
                <a:latin typeface="Arial" panose="020B0604020202020204" pitchFamily="34" charset="0"/>
              </a:rPr>
            </a:br>
            <a:r>
              <a:rPr lang="pl-PL" sz="2800" b="1">
                <a:solidFill>
                  <a:schemeClr val="tx1"/>
                </a:solidFill>
                <a:latin typeface="Arial" panose="020B0604020202020204" pitchFamily="34" charset="0"/>
              </a:rPr>
              <a:t>układu UPS z pojedynczym </a:t>
            </a:r>
            <a:br>
              <a:rPr lang="pl-PL" sz="2800" b="1">
                <a:solidFill>
                  <a:schemeClr val="tx1"/>
                </a:solidFill>
                <a:latin typeface="Arial" panose="020B0604020202020204" pitchFamily="34" charset="0"/>
              </a:rPr>
            </a:br>
            <a:r>
              <a:rPr lang="pl-PL" sz="2800" b="1">
                <a:solidFill>
                  <a:schemeClr val="tx1"/>
                </a:solidFill>
                <a:latin typeface="Arial" panose="020B0604020202020204" pitchFamily="34" charset="0"/>
              </a:rPr>
              <a:t>przetwarzaniem energii</a:t>
            </a:r>
          </a:p>
        </p:txBody>
      </p:sp>
      <p:sp>
        <p:nvSpPr>
          <p:cNvPr id="168963" name="Text Box 3"/>
          <p:cNvSpPr txBox="1">
            <a:spLocks noChangeArrowheads="1"/>
          </p:cNvSpPr>
          <p:nvPr/>
        </p:nvSpPr>
        <p:spPr bwMode="auto">
          <a:xfrm>
            <a:off x="10210800" y="6553200"/>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lnSpc>
                <a:spcPct val="100000"/>
              </a:lnSpc>
              <a:spcBef>
                <a:spcPct val="50000"/>
              </a:spcBef>
            </a:pPr>
            <a:fld id="{BB31A37F-F7A9-4B41-9CDC-94B8D993599E}" type="slidenum">
              <a:rPr lang="pl-PL" sz="1400" b="1">
                <a:latin typeface="Tahoma" panose="020B0604030504040204" pitchFamily="34" charset="0"/>
              </a:rPr>
              <a:pPr algn="l" eaLnBrk="1" hangingPunct="1">
                <a:lnSpc>
                  <a:spcPct val="100000"/>
                </a:lnSpc>
                <a:spcBef>
                  <a:spcPct val="50000"/>
                </a:spcBef>
              </a:pPr>
              <a:t>26</a:t>
            </a:fld>
            <a:endParaRPr lang="pl-PL" sz="1400" b="1">
              <a:latin typeface="Tahoma" panose="020B0604030504040204" pitchFamily="34" charset="0"/>
            </a:endParaRPr>
          </a:p>
        </p:txBody>
      </p:sp>
      <p:pic>
        <p:nvPicPr>
          <p:cNvPr id="168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4" y="1484313"/>
            <a:ext cx="6973887"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az 5" descr="Obraz zawierający pomieszczenie&#10;&#10;Opis wygenerowany automatycznie">
            <a:extLst>
              <a:ext uri="{FF2B5EF4-FFF2-40B4-BE49-F238E27FC236}">
                <a16:creationId xmlns:a16="http://schemas.microsoft.com/office/drawing/2014/main" id="{A034AB2D-206C-4FC0-A91B-5965CDAF56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6672" y="1"/>
            <a:ext cx="1645328" cy="1142162"/>
          </a:xfrm>
          <a:prstGeom prst="rect">
            <a:avLst/>
          </a:prstGeom>
        </p:spPr>
      </p:pic>
    </p:spTree>
    <p:extLst>
      <p:ext uri="{BB962C8B-B14F-4D97-AF65-F5344CB8AC3E}">
        <p14:creationId xmlns:p14="http://schemas.microsoft.com/office/powerpoint/2010/main" val="151287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fld id="{B136C085-5DEB-443E-8A54-0EB143DC11AE}" type="slidenum">
              <a:rPr lang="pl-PL"/>
              <a:pPr/>
              <a:t>27</a:t>
            </a:fld>
            <a:endParaRPr lang="pl-PL"/>
          </a:p>
        </p:txBody>
      </p:sp>
      <p:sp>
        <p:nvSpPr>
          <p:cNvPr id="169986" name="Rectangle 2"/>
          <p:cNvSpPr>
            <a:spLocks noGrp="1" noChangeArrowheads="1"/>
          </p:cNvSpPr>
          <p:nvPr>
            <p:ph type="title"/>
          </p:nvPr>
        </p:nvSpPr>
        <p:spPr>
          <a:xfrm>
            <a:off x="2566988" y="301625"/>
            <a:ext cx="5364162" cy="686608"/>
          </a:xfrm>
          <a:noFill/>
          <a:extLst>
            <a:ext uri="{909E8E84-426E-40DD-AFC4-6F175D3DCCD1}">
              <a14:hiddenFill xmlns:a14="http://schemas.microsoft.com/office/drawing/2010/main">
                <a:solidFill>
                  <a:srgbClr val="F7FDE7"/>
                </a:solidFill>
              </a14:hiddenFill>
            </a:ext>
          </a:extLst>
        </p:spPr>
        <p:txBody>
          <a:bodyPr vert="horz" lIns="91440" tIns="10800" rIns="91440" bIns="10800" rtlCol="0" anchor="t">
            <a:spAutoFit/>
          </a:bodyPr>
          <a:lstStyle/>
          <a:p>
            <a:pPr>
              <a:lnSpc>
                <a:spcPct val="90000"/>
              </a:lnSpc>
            </a:pPr>
            <a:r>
              <a:rPr lang="pl-PL" sz="2400" b="1">
                <a:solidFill>
                  <a:schemeClr val="tx1"/>
                </a:solidFill>
                <a:latin typeface="Arial" panose="020B0604020202020204" pitchFamily="34" charset="0"/>
              </a:rPr>
              <a:t>Podstawowa struktura układu UPS </a:t>
            </a:r>
            <a:br>
              <a:rPr lang="pl-PL" sz="2400" b="1">
                <a:solidFill>
                  <a:schemeClr val="tx1"/>
                </a:solidFill>
                <a:latin typeface="Arial" panose="020B0604020202020204" pitchFamily="34" charset="0"/>
              </a:rPr>
            </a:br>
            <a:r>
              <a:rPr lang="pl-PL" sz="2400" b="1">
                <a:solidFill>
                  <a:schemeClr val="tx1"/>
                </a:solidFill>
                <a:latin typeface="Arial" panose="020B0604020202020204" pitchFamily="34" charset="0"/>
              </a:rPr>
              <a:t>o podwójnej konwersji</a:t>
            </a:r>
          </a:p>
        </p:txBody>
      </p:sp>
      <p:pic>
        <p:nvPicPr>
          <p:cNvPr id="1699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700214"/>
            <a:ext cx="8458200" cy="442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az 5" descr="Obraz zawierający pomieszczenie&#10;&#10;Opis wygenerowany automatycznie">
            <a:extLst>
              <a:ext uri="{FF2B5EF4-FFF2-40B4-BE49-F238E27FC236}">
                <a16:creationId xmlns:a16="http://schemas.microsoft.com/office/drawing/2014/main" id="{942CCE9C-F6F5-4360-A51D-79494FEBD2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6672" y="1"/>
            <a:ext cx="1645328" cy="1142162"/>
          </a:xfrm>
          <a:prstGeom prst="rect">
            <a:avLst/>
          </a:prstGeom>
        </p:spPr>
      </p:pic>
    </p:spTree>
    <p:extLst>
      <p:ext uri="{BB962C8B-B14F-4D97-AF65-F5344CB8AC3E}">
        <p14:creationId xmlns:p14="http://schemas.microsoft.com/office/powerpoint/2010/main" val="274567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fld id="{1DDD7C4E-CBE7-4DDD-9D66-78FA032147B6}" type="slidenum">
              <a:rPr lang="pl-PL"/>
              <a:pPr/>
              <a:t>28</a:t>
            </a:fld>
            <a:endParaRPr lang="pl-PL"/>
          </a:p>
        </p:txBody>
      </p:sp>
      <p:sp>
        <p:nvSpPr>
          <p:cNvPr id="138243" name="Rectangle 3"/>
          <p:cNvSpPr>
            <a:spLocks noChangeArrowheads="1"/>
          </p:cNvSpPr>
          <p:nvPr/>
        </p:nvSpPr>
        <p:spPr bwMode="auto">
          <a:xfrm>
            <a:off x="2566988" y="188914"/>
            <a:ext cx="4824412" cy="854075"/>
          </a:xfrm>
          <a:prstGeom prst="rect">
            <a:avLst/>
          </a:prstGeom>
          <a:noFill/>
          <a:ln>
            <a:noFill/>
          </a:ln>
          <a:effectLst/>
          <a:extLst>
            <a:ext uri="{909E8E84-426E-40DD-AFC4-6F175D3DCCD1}">
              <a14:hiddenFill xmlns:a14="http://schemas.microsoft.com/office/drawing/2010/main">
                <a:solidFill>
                  <a:srgbClr val="F7FDE7"/>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10800" rIns="54000" bIns="10800" anchor="ctr"/>
          <a:lstStyle>
            <a:lvl1pPr>
              <a:defRPr sz="4400">
                <a:solidFill>
                  <a:schemeClr val="bg1"/>
                </a:solidFill>
                <a:latin typeface="Times New Roman" panose="02020603050405020304" pitchFamily="18" charset="0"/>
                <a:cs typeface="Arial" panose="020B0604020202020204" pitchFamily="34" charset="0"/>
              </a:defRPr>
            </a:lvl1pPr>
            <a:lvl2pPr>
              <a:defRPr sz="4400">
                <a:solidFill>
                  <a:schemeClr val="bg1"/>
                </a:solidFill>
                <a:latin typeface="Times New Roman" panose="02020603050405020304" pitchFamily="18" charset="0"/>
                <a:cs typeface="Arial" panose="020B0604020202020204" pitchFamily="34" charset="0"/>
              </a:defRPr>
            </a:lvl2pPr>
            <a:lvl3pPr>
              <a:defRPr sz="4400">
                <a:solidFill>
                  <a:schemeClr val="bg1"/>
                </a:solidFill>
                <a:latin typeface="Times New Roman" panose="02020603050405020304" pitchFamily="18" charset="0"/>
                <a:cs typeface="Arial" panose="020B0604020202020204" pitchFamily="34" charset="0"/>
              </a:defRPr>
            </a:lvl3pPr>
            <a:lvl4pPr>
              <a:defRPr sz="4400">
                <a:solidFill>
                  <a:schemeClr val="bg1"/>
                </a:solidFill>
                <a:latin typeface="Times New Roman" panose="02020603050405020304" pitchFamily="18" charset="0"/>
                <a:cs typeface="Arial" panose="020B0604020202020204" pitchFamily="34" charset="0"/>
              </a:defRPr>
            </a:lvl4pPr>
            <a:lvl5pPr>
              <a:defRPr sz="4400">
                <a:solidFill>
                  <a:schemeClr val="bg1"/>
                </a:solidFill>
                <a:latin typeface="Times New Roman" panose="02020603050405020304" pitchFamily="18" charset="0"/>
                <a:cs typeface="Arial" panose="020B0604020202020204" pitchFamily="34" charset="0"/>
              </a:defRPr>
            </a:lvl5pPr>
            <a:lvl6pPr marL="457200" algn="ctr" eaLnBrk="0" fontAlgn="base" hangingPunct="0">
              <a:spcBef>
                <a:spcPct val="0"/>
              </a:spcBef>
              <a:spcAft>
                <a:spcPct val="0"/>
              </a:spcAft>
              <a:defRPr sz="4400">
                <a:solidFill>
                  <a:schemeClr val="bg1"/>
                </a:solidFill>
                <a:latin typeface="Times New Roman" panose="02020603050405020304" pitchFamily="18" charset="0"/>
                <a:cs typeface="Arial" panose="020B0604020202020204" pitchFamily="34" charset="0"/>
              </a:defRPr>
            </a:lvl6pPr>
            <a:lvl7pPr marL="914400" algn="ctr" eaLnBrk="0" fontAlgn="base" hangingPunct="0">
              <a:spcBef>
                <a:spcPct val="0"/>
              </a:spcBef>
              <a:spcAft>
                <a:spcPct val="0"/>
              </a:spcAft>
              <a:defRPr sz="4400">
                <a:solidFill>
                  <a:schemeClr val="bg1"/>
                </a:solidFill>
                <a:latin typeface="Times New Roman" panose="02020603050405020304" pitchFamily="18" charset="0"/>
                <a:cs typeface="Arial" panose="020B0604020202020204" pitchFamily="34" charset="0"/>
              </a:defRPr>
            </a:lvl7pPr>
            <a:lvl8pPr marL="1371600" algn="ctr" eaLnBrk="0" fontAlgn="base" hangingPunct="0">
              <a:spcBef>
                <a:spcPct val="0"/>
              </a:spcBef>
              <a:spcAft>
                <a:spcPct val="0"/>
              </a:spcAft>
              <a:defRPr sz="4400">
                <a:solidFill>
                  <a:schemeClr val="bg1"/>
                </a:solidFill>
                <a:latin typeface="Times New Roman" panose="02020603050405020304" pitchFamily="18" charset="0"/>
                <a:cs typeface="Arial" panose="020B0604020202020204" pitchFamily="34" charset="0"/>
              </a:defRPr>
            </a:lvl8pPr>
            <a:lvl9pPr marL="1828800" algn="ctr" eaLnBrk="0" fontAlgn="base" hangingPunct="0">
              <a:spcBef>
                <a:spcPct val="0"/>
              </a:spcBef>
              <a:spcAft>
                <a:spcPct val="0"/>
              </a:spcAft>
              <a:defRPr sz="4400">
                <a:solidFill>
                  <a:schemeClr val="bg1"/>
                </a:solidFill>
                <a:latin typeface="Times New Roman" panose="02020603050405020304" pitchFamily="18" charset="0"/>
                <a:cs typeface="Arial" panose="020B0604020202020204" pitchFamily="34" charset="0"/>
              </a:defRPr>
            </a:lvl9pPr>
          </a:lstStyle>
          <a:p>
            <a:pPr>
              <a:lnSpc>
                <a:spcPct val="100000"/>
              </a:lnSpc>
            </a:pPr>
            <a:r>
              <a:rPr lang="pl-PL" sz="3200">
                <a:solidFill>
                  <a:schemeClr val="tx1"/>
                </a:solidFill>
                <a:latin typeface="Arial" panose="020B0604020202020204" pitchFamily="34" charset="0"/>
              </a:rPr>
              <a:t>Nowoczesna rozdzielnia 0,4 kV</a:t>
            </a:r>
          </a:p>
        </p:txBody>
      </p:sp>
      <p:pic>
        <p:nvPicPr>
          <p:cNvPr id="138244" name="Picture 4" descr="Rozdzielnia 04kV super nowoczes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1700213"/>
            <a:ext cx="8569325" cy="4545012"/>
          </a:xfrm>
          <a:prstGeom prst="rect">
            <a:avLst/>
          </a:prstGeom>
          <a:noFill/>
          <a:extLst>
            <a:ext uri="{909E8E84-426E-40DD-AFC4-6F175D3DCCD1}">
              <a14:hiddenFill xmlns:a14="http://schemas.microsoft.com/office/drawing/2010/main">
                <a:solidFill>
                  <a:srgbClr val="FFFFFF"/>
                </a:solidFill>
              </a14:hiddenFill>
            </a:ext>
          </a:extLst>
        </p:spPr>
      </p:pic>
      <p:pic>
        <p:nvPicPr>
          <p:cNvPr id="7" name="Obraz 6" descr="Obraz zawierający pomieszczenie&#10;&#10;Opis wygenerowany automatycznie">
            <a:extLst>
              <a:ext uri="{FF2B5EF4-FFF2-40B4-BE49-F238E27FC236}">
                <a16:creationId xmlns:a16="http://schemas.microsoft.com/office/drawing/2014/main" id="{8B30E669-39F7-4FF1-8917-BF7BEE82A7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6672" y="1"/>
            <a:ext cx="1645328" cy="1142162"/>
          </a:xfrm>
          <a:prstGeom prst="rect">
            <a:avLst/>
          </a:prstGeom>
        </p:spPr>
      </p:pic>
    </p:spTree>
    <p:extLst>
      <p:ext uri="{BB962C8B-B14F-4D97-AF65-F5344CB8AC3E}">
        <p14:creationId xmlns:p14="http://schemas.microsoft.com/office/powerpoint/2010/main" val="393691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760412" y="1865467"/>
            <a:ext cx="3200400" cy="1990725"/>
          </a:xfrm>
        </p:spPr>
        <p:txBody>
          <a:bodyPr/>
          <a:lstStyle/>
          <a:p>
            <a:r>
              <a:rPr lang="pl-PL" dirty="0"/>
              <a:t>Zapraszamy do współpracy !</a:t>
            </a:r>
            <a:br>
              <a:rPr lang="pl-PL" dirty="0"/>
            </a:br>
            <a:endParaRPr lang="pl-PL" dirty="0"/>
          </a:p>
        </p:txBody>
      </p:sp>
      <p:sp>
        <p:nvSpPr>
          <p:cNvPr id="4" name="Symbol zastępczy tekstu 3"/>
          <p:cNvSpPr>
            <a:spLocks noGrp="1"/>
          </p:cNvSpPr>
          <p:nvPr>
            <p:ph type="body" sz="half" idx="2"/>
          </p:nvPr>
        </p:nvSpPr>
        <p:spPr>
          <a:xfrm>
            <a:off x="760412" y="3592286"/>
            <a:ext cx="3200400" cy="2755248"/>
          </a:xfrm>
        </p:spPr>
        <p:txBody>
          <a:bodyPr>
            <a:normAutofit fontScale="85000" lnSpcReduction="10000"/>
          </a:bodyPr>
          <a:lstStyle/>
          <a:p>
            <a:r>
              <a:rPr lang="pl-PL" sz="1700" b="1" dirty="0"/>
              <a:t>Dr inż. Karol Pawlak</a:t>
            </a:r>
          </a:p>
          <a:p>
            <a:r>
              <a:rPr lang="pl-PL" sz="1700" b="1" dirty="0"/>
              <a:t>Instytut Elektroenergetyki WE PW</a:t>
            </a:r>
          </a:p>
          <a:p>
            <a:r>
              <a:rPr lang="pl-PL" sz="1700" b="1" dirty="0">
                <a:hlinkClick r:id="rId2"/>
              </a:rPr>
              <a:t>karol.pawlak@pw.edu.pl</a:t>
            </a:r>
            <a:endParaRPr lang="pl-PL" sz="1700" b="1" dirty="0"/>
          </a:p>
          <a:p>
            <a:r>
              <a:rPr lang="pl-PL" sz="1700" b="1" dirty="0"/>
              <a:t>Tomasz Drzał, Dyrektor Zarządzający </a:t>
            </a:r>
            <a:br>
              <a:rPr lang="pl-PL" sz="1700" b="1" dirty="0"/>
            </a:br>
            <a:r>
              <a:rPr lang="pl-PL" sz="1700" b="1" dirty="0"/>
              <a:t>Krajowej Izby Klastrów Energii</a:t>
            </a:r>
            <a:br>
              <a:rPr lang="pl-PL" sz="1700" b="1" dirty="0"/>
            </a:br>
            <a:br>
              <a:rPr lang="pl-PL" sz="1700" dirty="0"/>
            </a:br>
            <a:r>
              <a:rPr lang="pl-PL" sz="1700" dirty="0"/>
              <a:t>ul. Franciszka Klimczaka 1</a:t>
            </a:r>
            <a:br>
              <a:rPr lang="pl-PL" sz="1700" dirty="0"/>
            </a:br>
            <a:r>
              <a:rPr lang="pl-PL" sz="1700" dirty="0"/>
              <a:t>02-797 Warszawa</a:t>
            </a:r>
          </a:p>
          <a:p>
            <a:r>
              <a:rPr lang="pl-PL" sz="1700" dirty="0">
                <a:hlinkClick r:id="rId3"/>
              </a:rPr>
              <a:t>www.kike.org.pl</a:t>
            </a:r>
            <a:br>
              <a:rPr lang="pl-PL" sz="1700" dirty="0">
                <a:hlinkClick r:id="rId3"/>
              </a:rPr>
            </a:br>
            <a:r>
              <a:rPr lang="pl-PL" sz="1700" dirty="0">
                <a:hlinkClick r:id="rId3"/>
              </a:rPr>
              <a:t>kontakt@kike.org.pl</a:t>
            </a:r>
            <a:endParaRPr lang="pl-PL" sz="1700" dirty="0"/>
          </a:p>
          <a:p>
            <a:r>
              <a:rPr lang="pl-PL" sz="1700" dirty="0"/>
              <a:t>Kom. 508-128-601 </a:t>
            </a:r>
          </a:p>
          <a:p>
            <a:endParaRPr lang="pl-PL" sz="1700" dirty="0"/>
          </a:p>
        </p:txBody>
      </p:sp>
      <p:pic>
        <p:nvPicPr>
          <p:cNvPr id="7" name="Symbol zastępczy zawartości 6">
            <a:extLst>
              <a:ext uri="{FF2B5EF4-FFF2-40B4-BE49-F238E27FC236}">
                <a16:creationId xmlns:a16="http://schemas.microsoft.com/office/drawing/2014/main" id="{BB267CCA-83BF-4E29-B3C5-86005221AEC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351690" y="1800975"/>
            <a:ext cx="6370638" cy="3582622"/>
          </a:xfrm>
        </p:spPr>
      </p:pic>
    </p:spTree>
    <p:extLst>
      <p:ext uri="{BB962C8B-B14F-4D97-AF65-F5344CB8AC3E}">
        <p14:creationId xmlns:p14="http://schemas.microsoft.com/office/powerpoint/2010/main" val="18078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p:cNvSpPr>
            <a:spLocks noGrp="1"/>
          </p:cNvSpPr>
          <p:nvPr>
            <p:ph type="title"/>
          </p:nvPr>
        </p:nvSpPr>
        <p:spPr>
          <a:xfrm>
            <a:off x="337943" y="467362"/>
            <a:ext cx="9509760" cy="1068851"/>
          </a:xfrm>
        </p:spPr>
        <p:txBody>
          <a:bodyPr/>
          <a:lstStyle/>
          <a:p>
            <a:r>
              <a:rPr lang="pl-PL" dirty="0"/>
              <a:t>Klastry Energii w Polsce </a:t>
            </a:r>
          </a:p>
        </p:txBody>
      </p:sp>
      <p:sp>
        <p:nvSpPr>
          <p:cNvPr id="14" name="Symbol zastępczy zawartości 13"/>
          <p:cNvSpPr>
            <a:spLocks noGrp="1"/>
          </p:cNvSpPr>
          <p:nvPr>
            <p:ph idx="1"/>
          </p:nvPr>
        </p:nvSpPr>
        <p:spPr>
          <a:xfrm>
            <a:off x="5228188" y="582006"/>
            <a:ext cx="5041925" cy="1169891"/>
          </a:xfrm>
        </p:spPr>
        <p:txBody>
          <a:bodyPr>
            <a:noAutofit/>
          </a:bodyPr>
          <a:lstStyle/>
          <a:p>
            <a:pPr marL="365760" lvl="1" indent="0" algn="just">
              <a:buNone/>
            </a:pPr>
            <a:r>
              <a:rPr lang="pl-PL" sz="2400" dirty="0">
                <a:latin typeface="+mj-lt"/>
              </a:rPr>
              <a:t>Wytwarzanie energii w lokalnych społecznościach</a:t>
            </a:r>
          </a:p>
          <a:p>
            <a:pPr marL="365760" lvl="1" indent="0" algn="just">
              <a:buNone/>
            </a:pPr>
            <a:endParaRPr lang="pl-PL" sz="2400" dirty="0">
              <a:latin typeface="+mj-lt"/>
            </a:endParaRPr>
          </a:p>
          <a:p>
            <a:pPr marL="365760" lvl="1" indent="0" algn="just">
              <a:buNone/>
            </a:pPr>
            <a:endParaRPr lang="pl-PL" sz="2400" dirty="0">
              <a:latin typeface="+mj-lt"/>
            </a:endParaRPr>
          </a:p>
        </p:txBody>
      </p:sp>
      <p:pic>
        <p:nvPicPr>
          <p:cNvPr id="3" name="Obraz 2" descr="Obraz zawierający pomieszczenie&#10;&#10;Opis wygenerowany automatycznie">
            <a:extLst>
              <a:ext uri="{FF2B5EF4-FFF2-40B4-BE49-F238E27FC236}">
                <a16:creationId xmlns:a16="http://schemas.microsoft.com/office/drawing/2014/main" id="{F9EAFDCF-68BA-4CF6-8B46-DFA6C3E711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6672" y="1"/>
            <a:ext cx="1645328" cy="1142162"/>
          </a:xfrm>
          <a:prstGeom prst="rect">
            <a:avLst/>
          </a:prstGeom>
        </p:spPr>
      </p:pic>
      <p:sp>
        <p:nvSpPr>
          <p:cNvPr id="2" name="Prostokąt 1">
            <a:extLst>
              <a:ext uri="{FF2B5EF4-FFF2-40B4-BE49-F238E27FC236}">
                <a16:creationId xmlns:a16="http://schemas.microsoft.com/office/drawing/2014/main" id="{45018E3C-0959-4759-84C4-FA8D9AF05888}"/>
              </a:ext>
            </a:extLst>
          </p:cNvPr>
          <p:cNvSpPr/>
          <p:nvPr/>
        </p:nvSpPr>
        <p:spPr>
          <a:xfrm>
            <a:off x="1036595" y="4325326"/>
            <a:ext cx="967563" cy="611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PV</a:t>
            </a:r>
          </a:p>
        </p:txBody>
      </p:sp>
      <p:sp>
        <p:nvSpPr>
          <p:cNvPr id="8" name="Prostokąt 7">
            <a:extLst>
              <a:ext uri="{FF2B5EF4-FFF2-40B4-BE49-F238E27FC236}">
                <a16:creationId xmlns:a16="http://schemas.microsoft.com/office/drawing/2014/main" id="{8D90E5C0-BEC5-46EB-89A7-7392A5327EB0}"/>
              </a:ext>
            </a:extLst>
          </p:cNvPr>
          <p:cNvSpPr/>
          <p:nvPr/>
        </p:nvSpPr>
        <p:spPr>
          <a:xfrm>
            <a:off x="7520938" y="5512642"/>
            <a:ext cx="967563" cy="611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FW</a:t>
            </a:r>
          </a:p>
        </p:txBody>
      </p:sp>
      <p:sp>
        <p:nvSpPr>
          <p:cNvPr id="9" name="Prostokąt 8">
            <a:extLst>
              <a:ext uri="{FF2B5EF4-FFF2-40B4-BE49-F238E27FC236}">
                <a16:creationId xmlns:a16="http://schemas.microsoft.com/office/drawing/2014/main" id="{D95197A1-D417-4998-83A7-AE4D34CE938D}"/>
              </a:ext>
            </a:extLst>
          </p:cNvPr>
          <p:cNvSpPr/>
          <p:nvPr/>
        </p:nvSpPr>
        <p:spPr>
          <a:xfrm>
            <a:off x="2612705" y="4614056"/>
            <a:ext cx="967563" cy="611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t>biomasa</a:t>
            </a:r>
          </a:p>
        </p:txBody>
      </p:sp>
      <p:sp>
        <p:nvSpPr>
          <p:cNvPr id="10" name="Prostokąt 9">
            <a:extLst>
              <a:ext uri="{FF2B5EF4-FFF2-40B4-BE49-F238E27FC236}">
                <a16:creationId xmlns:a16="http://schemas.microsoft.com/office/drawing/2014/main" id="{58A83671-0FB2-461C-B725-4A6F6082E64A}"/>
              </a:ext>
            </a:extLst>
          </p:cNvPr>
          <p:cNvSpPr/>
          <p:nvPr/>
        </p:nvSpPr>
        <p:spPr>
          <a:xfrm>
            <a:off x="8771217" y="5514499"/>
            <a:ext cx="967563" cy="611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t>Magazyn</a:t>
            </a:r>
          </a:p>
        </p:txBody>
      </p:sp>
      <p:sp>
        <p:nvSpPr>
          <p:cNvPr id="12" name="Prostokąt 11">
            <a:extLst>
              <a:ext uri="{FF2B5EF4-FFF2-40B4-BE49-F238E27FC236}">
                <a16:creationId xmlns:a16="http://schemas.microsoft.com/office/drawing/2014/main" id="{58FECCAB-EA3B-49E8-8AFB-EB35CD8E0A34}"/>
              </a:ext>
            </a:extLst>
          </p:cNvPr>
          <p:cNvSpPr/>
          <p:nvPr/>
        </p:nvSpPr>
        <p:spPr>
          <a:xfrm>
            <a:off x="6679523" y="2135100"/>
            <a:ext cx="967563" cy="6113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t>Odbiorca</a:t>
            </a:r>
          </a:p>
        </p:txBody>
      </p:sp>
      <p:sp>
        <p:nvSpPr>
          <p:cNvPr id="15" name="Prostokąt 14">
            <a:extLst>
              <a:ext uri="{FF2B5EF4-FFF2-40B4-BE49-F238E27FC236}">
                <a16:creationId xmlns:a16="http://schemas.microsoft.com/office/drawing/2014/main" id="{7B83A115-DB14-42E2-9569-9B0D1C5F5101}"/>
              </a:ext>
            </a:extLst>
          </p:cNvPr>
          <p:cNvSpPr/>
          <p:nvPr/>
        </p:nvSpPr>
        <p:spPr>
          <a:xfrm>
            <a:off x="2363639" y="2109943"/>
            <a:ext cx="967563" cy="6113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t>Odbiorca</a:t>
            </a:r>
          </a:p>
        </p:txBody>
      </p:sp>
      <p:sp>
        <p:nvSpPr>
          <p:cNvPr id="16" name="Prostokąt 15">
            <a:extLst>
              <a:ext uri="{FF2B5EF4-FFF2-40B4-BE49-F238E27FC236}">
                <a16:creationId xmlns:a16="http://schemas.microsoft.com/office/drawing/2014/main" id="{F3D0B3D9-B6B1-40AA-AB60-220F073E5AD9}"/>
              </a:ext>
            </a:extLst>
          </p:cNvPr>
          <p:cNvSpPr/>
          <p:nvPr/>
        </p:nvSpPr>
        <p:spPr>
          <a:xfrm>
            <a:off x="529657" y="2132397"/>
            <a:ext cx="1464273" cy="6113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t>Odbiorca</a:t>
            </a:r>
          </a:p>
        </p:txBody>
      </p:sp>
      <p:sp>
        <p:nvSpPr>
          <p:cNvPr id="17" name="Prostokąt 16">
            <a:extLst>
              <a:ext uri="{FF2B5EF4-FFF2-40B4-BE49-F238E27FC236}">
                <a16:creationId xmlns:a16="http://schemas.microsoft.com/office/drawing/2014/main" id="{ACD10DF5-B4F3-4359-A895-00788B7E7EA0}"/>
              </a:ext>
            </a:extLst>
          </p:cNvPr>
          <p:cNvSpPr/>
          <p:nvPr/>
        </p:nvSpPr>
        <p:spPr>
          <a:xfrm>
            <a:off x="8197150" y="2117017"/>
            <a:ext cx="967563" cy="6113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t>Odbiorca</a:t>
            </a:r>
          </a:p>
        </p:txBody>
      </p:sp>
      <p:sp>
        <p:nvSpPr>
          <p:cNvPr id="18" name="Prostokąt 17">
            <a:extLst>
              <a:ext uri="{FF2B5EF4-FFF2-40B4-BE49-F238E27FC236}">
                <a16:creationId xmlns:a16="http://schemas.microsoft.com/office/drawing/2014/main" id="{7BC8DBCC-E319-4BA3-BC23-D6D1DE7B27D2}"/>
              </a:ext>
            </a:extLst>
          </p:cNvPr>
          <p:cNvSpPr/>
          <p:nvPr/>
        </p:nvSpPr>
        <p:spPr>
          <a:xfrm>
            <a:off x="9639483" y="2090237"/>
            <a:ext cx="967563" cy="6113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t>Odbiorca</a:t>
            </a:r>
          </a:p>
        </p:txBody>
      </p:sp>
      <p:sp>
        <p:nvSpPr>
          <p:cNvPr id="19" name="Prostokąt 18">
            <a:extLst>
              <a:ext uri="{FF2B5EF4-FFF2-40B4-BE49-F238E27FC236}">
                <a16:creationId xmlns:a16="http://schemas.microsoft.com/office/drawing/2014/main" id="{A659D644-E524-424D-A06A-D6258CC8B018}"/>
              </a:ext>
            </a:extLst>
          </p:cNvPr>
          <p:cNvSpPr/>
          <p:nvPr/>
        </p:nvSpPr>
        <p:spPr>
          <a:xfrm>
            <a:off x="3976177" y="2119417"/>
            <a:ext cx="967563" cy="61137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t>Odbiorca</a:t>
            </a:r>
          </a:p>
        </p:txBody>
      </p:sp>
      <p:sp>
        <p:nvSpPr>
          <p:cNvPr id="20" name="Prostokąt 19">
            <a:extLst>
              <a:ext uri="{FF2B5EF4-FFF2-40B4-BE49-F238E27FC236}">
                <a16:creationId xmlns:a16="http://schemas.microsoft.com/office/drawing/2014/main" id="{63841B2F-A6A5-4D91-8BC2-9BC36000C84B}"/>
              </a:ext>
            </a:extLst>
          </p:cNvPr>
          <p:cNvSpPr/>
          <p:nvPr/>
        </p:nvSpPr>
        <p:spPr>
          <a:xfrm>
            <a:off x="5246833" y="2132397"/>
            <a:ext cx="967563" cy="6113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t>Odbiorca</a:t>
            </a:r>
          </a:p>
        </p:txBody>
      </p:sp>
      <p:sp>
        <p:nvSpPr>
          <p:cNvPr id="21" name="Prostokąt 20">
            <a:extLst>
              <a:ext uri="{FF2B5EF4-FFF2-40B4-BE49-F238E27FC236}">
                <a16:creationId xmlns:a16="http://schemas.microsoft.com/office/drawing/2014/main" id="{27BA754A-FB36-4EAE-99D1-C8517EC86824}"/>
              </a:ext>
            </a:extLst>
          </p:cNvPr>
          <p:cNvSpPr/>
          <p:nvPr/>
        </p:nvSpPr>
        <p:spPr>
          <a:xfrm>
            <a:off x="3479951" y="3778580"/>
            <a:ext cx="967563" cy="611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PV</a:t>
            </a:r>
          </a:p>
        </p:txBody>
      </p:sp>
      <p:sp>
        <p:nvSpPr>
          <p:cNvPr id="22" name="Prostokąt 21">
            <a:extLst>
              <a:ext uri="{FF2B5EF4-FFF2-40B4-BE49-F238E27FC236}">
                <a16:creationId xmlns:a16="http://schemas.microsoft.com/office/drawing/2014/main" id="{80B93EB5-0313-41A0-B379-29FB8ACE4742}"/>
              </a:ext>
            </a:extLst>
          </p:cNvPr>
          <p:cNvSpPr/>
          <p:nvPr/>
        </p:nvSpPr>
        <p:spPr>
          <a:xfrm>
            <a:off x="4834300" y="3778580"/>
            <a:ext cx="967563" cy="611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PV</a:t>
            </a:r>
          </a:p>
        </p:txBody>
      </p:sp>
      <p:sp>
        <p:nvSpPr>
          <p:cNvPr id="23" name="Prostokąt 22">
            <a:extLst>
              <a:ext uri="{FF2B5EF4-FFF2-40B4-BE49-F238E27FC236}">
                <a16:creationId xmlns:a16="http://schemas.microsoft.com/office/drawing/2014/main" id="{CDA4968B-9D2B-448F-82D4-A51041E7B415}"/>
              </a:ext>
            </a:extLst>
          </p:cNvPr>
          <p:cNvSpPr/>
          <p:nvPr/>
        </p:nvSpPr>
        <p:spPr>
          <a:xfrm>
            <a:off x="6932471" y="3778580"/>
            <a:ext cx="967563" cy="611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PV</a:t>
            </a:r>
          </a:p>
        </p:txBody>
      </p:sp>
      <p:sp>
        <p:nvSpPr>
          <p:cNvPr id="24" name="Prostokąt 23">
            <a:extLst>
              <a:ext uri="{FF2B5EF4-FFF2-40B4-BE49-F238E27FC236}">
                <a16:creationId xmlns:a16="http://schemas.microsoft.com/office/drawing/2014/main" id="{A3582CB0-E5FA-4674-98D3-E65EA4C70926}"/>
              </a:ext>
            </a:extLst>
          </p:cNvPr>
          <p:cNvSpPr/>
          <p:nvPr/>
        </p:nvSpPr>
        <p:spPr>
          <a:xfrm>
            <a:off x="8204270" y="3784957"/>
            <a:ext cx="967563" cy="611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PV</a:t>
            </a:r>
          </a:p>
        </p:txBody>
      </p:sp>
      <p:sp>
        <p:nvSpPr>
          <p:cNvPr id="25" name="Prostokąt 24">
            <a:extLst>
              <a:ext uri="{FF2B5EF4-FFF2-40B4-BE49-F238E27FC236}">
                <a16:creationId xmlns:a16="http://schemas.microsoft.com/office/drawing/2014/main" id="{F2300979-CDEA-4C25-AC0B-1CC2E81EB734}"/>
              </a:ext>
            </a:extLst>
          </p:cNvPr>
          <p:cNvSpPr/>
          <p:nvPr/>
        </p:nvSpPr>
        <p:spPr>
          <a:xfrm>
            <a:off x="2128923" y="5493472"/>
            <a:ext cx="967563" cy="611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FW</a:t>
            </a:r>
          </a:p>
        </p:txBody>
      </p:sp>
      <p:sp>
        <p:nvSpPr>
          <p:cNvPr id="26" name="Prostokąt 25">
            <a:extLst>
              <a:ext uri="{FF2B5EF4-FFF2-40B4-BE49-F238E27FC236}">
                <a16:creationId xmlns:a16="http://schemas.microsoft.com/office/drawing/2014/main" id="{0A2861C8-FE5C-4183-A295-914A2E056154}"/>
              </a:ext>
            </a:extLst>
          </p:cNvPr>
          <p:cNvSpPr/>
          <p:nvPr/>
        </p:nvSpPr>
        <p:spPr>
          <a:xfrm>
            <a:off x="337943" y="5512642"/>
            <a:ext cx="967563" cy="611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FW</a:t>
            </a:r>
          </a:p>
        </p:txBody>
      </p:sp>
      <p:sp>
        <p:nvSpPr>
          <p:cNvPr id="27" name="Prostokąt 26">
            <a:extLst>
              <a:ext uri="{FF2B5EF4-FFF2-40B4-BE49-F238E27FC236}">
                <a16:creationId xmlns:a16="http://schemas.microsoft.com/office/drawing/2014/main" id="{56FF6D31-243C-41D2-A327-472F33FE8AFD}"/>
              </a:ext>
            </a:extLst>
          </p:cNvPr>
          <p:cNvSpPr/>
          <p:nvPr/>
        </p:nvSpPr>
        <p:spPr>
          <a:xfrm>
            <a:off x="5419207" y="5550997"/>
            <a:ext cx="967563" cy="611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FW</a:t>
            </a:r>
          </a:p>
        </p:txBody>
      </p:sp>
      <p:sp>
        <p:nvSpPr>
          <p:cNvPr id="28" name="Prostokąt 27">
            <a:extLst>
              <a:ext uri="{FF2B5EF4-FFF2-40B4-BE49-F238E27FC236}">
                <a16:creationId xmlns:a16="http://schemas.microsoft.com/office/drawing/2014/main" id="{3D788DF3-BA4C-4D8E-B00B-0DF0DE99AC8E}"/>
              </a:ext>
            </a:extLst>
          </p:cNvPr>
          <p:cNvSpPr/>
          <p:nvPr/>
        </p:nvSpPr>
        <p:spPr>
          <a:xfrm>
            <a:off x="4247760" y="4614056"/>
            <a:ext cx="967563" cy="611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t>biomasa</a:t>
            </a:r>
          </a:p>
        </p:txBody>
      </p:sp>
      <p:sp>
        <p:nvSpPr>
          <p:cNvPr id="29" name="Prostokąt 28">
            <a:extLst>
              <a:ext uri="{FF2B5EF4-FFF2-40B4-BE49-F238E27FC236}">
                <a16:creationId xmlns:a16="http://schemas.microsoft.com/office/drawing/2014/main" id="{3FBDE1D0-B0C8-46A6-8B04-AC385B5AA7A2}"/>
              </a:ext>
            </a:extLst>
          </p:cNvPr>
          <p:cNvSpPr/>
          <p:nvPr/>
        </p:nvSpPr>
        <p:spPr>
          <a:xfrm>
            <a:off x="9413652" y="4460706"/>
            <a:ext cx="967563" cy="611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t>biomasa</a:t>
            </a:r>
          </a:p>
        </p:txBody>
      </p:sp>
      <p:sp>
        <p:nvSpPr>
          <p:cNvPr id="30" name="Prostokąt 29">
            <a:extLst>
              <a:ext uri="{FF2B5EF4-FFF2-40B4-BE49-F238E27FC236}">
                <a16:creationId xmlns:a16="http://schemas.microsoft.com/office/drawing/2014/main" id="{EE3F00D2-5AFA-44CD-8982-4ACDEA64D2A5}"/>
              </a:ext>
            </a:extLst>
          </p:cNvPr>
          <p:cNvSpPr/>
          <p:nvPr/>
        </p:nvSpPr>
        <p:spPr>
          <a:xfrm>
            <a:off x="6208203" y="4568186"/>
            <a:ext cx="967563" cy="611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t>biomasa</a:t>
            </a:r>
          </a:p>
        </p:txBody>
      </p:sp>
      <p:sp>
        <p:nvSpPr>
          <p:cNvPr id="31" name="Prostokąt 30">
            <a:extLst>
              <a:ext uri="{FF2B5EF4-FFF2-40B4-BE49-F238E27FC236}">
                <a16:creationId xmlns:a16="http://schemas.microsoft.com/office/drawing/2014/main" id="{29CF70FB-F7BE-4F51-9FDD-D7C321983C47}"/>
              </a:ext>
            </a:extLst>
          </p:cNvPr>
          <p:cNvSpPr/>
          <p:nvPr/>
        </p:nvSpPr>
        <p:spPr>
          <a:xfrm>
            <a:off x="10062890" y="5516260"/>
            <a:ext cx="967563" cy="611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dirty="0"/>
              <a:t>Magazyn</a:t>
            </a:r>
          </a:p>
        </p:txBody>
      </p:sp>
      <p:sp>
        <p:nvSpPr>
          <p:cNvPr id="32" name="Prostokąt 31">
            <a:extLst>
              <a:ext uri="{FF2B5EF4-FFF2-40B4-BE49-F238E27FC236}">
                <a16:creationId xmlns:a16="http://schemas.microsoft.com/office/drawing/2014/main" id="{B0FFB613-348A-4D22-9FDE-CDE72CC4DD60}"/>
              </a:ext>
            </a:extLst>
          </p:cNvPr>
          <p:cNvSpPr/>
          <p:nvPr/>
        </p:nvSpPr>
        <p:spPr>
          <a:xfrm>
            <a:off x="965989" y="307014"/>
            <a:ext cx="4135829" cy="6113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Koordynator</a:t>
            </a:r>
          </a:p>
        </p:txBody>
      </p:sp>
      <p:cxnSp>
        <p:nvCxnSpPr>
          <p:cNvPr id="33" name="Łącznik prosty 32">
            <a:extLst>
              <a:ext uri="{FF2B5EF4-FFF2-40B4-BE49-F238E27FC236}">
                <a16:creationId xmlns:a16="http://schemas.microsoft.com/office/drawing/2014/main" id="{5A4F5E76-2860-4E6E-90E1-8B85FC549703}"/>
              </a:ext>
            </a:extLst>
          </p:cNvPr>
          <p:cNvCxnSpPr>
            <a:cxnSpLocks/>
            <a:endCxn id="7" idx="1"/>
          </p:cNvCxnSpPr>
          <p:nvPr/>
        </p:nvCxnSpPr>
        <p:spPr>
          <a:xfrm>
            <a:off x="7116739" y="3331532"/>
            <a:ext cx="3503478" cy="110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Łącznik prosty 33">
            <a:extLst>
              <a:ext uri="{FF2B5EF4-FFF2-40B4-BE49-F238E27FC236}">
                <a16:creationId xmlns:a16="http://schemas.microsoft.com/office/drawing/2014/main" id="{354D42BC-AFEF-445C-8CD3-0F7D120006FB}"/>
              </a:ext>
            </a:extLst>
          </p:cNvPr>
          <p:cNvCxnSpPr>
            <a:cxnSpLocks/>
          </p:cNvCxnSpPr>
          <p:nvPr/>
        </p:nvCxnSpPr>
        <p:spPr>
          <a:xfrm>
            <a:off x="2211572" y="3331533"/>
            <a:ext cx="4316819" cy="84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pole tekstowe 6">
            <a:extLst>
              <a:ext uri="{FF2B5EF4-FFF2-40B4-BE49-F238E27FC236}">
                <a16:creationId xmlns:a16="http://schemas.microsoft.com/office/drawing/2014/main" id="{736BD1BA-2CAD-453A-B232-5711DB06C132}"/>
              </a:ext>
            </a:extLst>
          </p:cNvPr>
          <p:cNvSpPr txBox="1"/>
          <p:nvPr/>
        </p:nvSpPr>
        <p:spPr>
          <a:xfrm>
            <a:off x="10620217" y="3157870"/>
            <a:ext cx="1192555" cy="369332"/>
          </a:xfrm>
          <a:prstGeom prst="rect">
            <a:avLst/>
          </a:prstGeom>
          <a:noFill/>
        </p:spPr>
        <p:txBody>
          <a:bodyPr wrap="square" rtlCol="0">
            <a:spAutoFit/>
          </a:bodyPr>
          <a:lstStyle/>
          <a:p>
            <a:r>
              <a:rPr lang="pl-PL" dirty="0"/>
              <a:t>Sieć OSD</a:t>
            </a:r>
          </a:p>
        </p:txBody>
      </p:sp>
      <p:cxnSp>
        <p:nvCxnSpPr>
          <p:cNvPr id="35" name="Łącznik prosty 34">
            <a:extLst>
              <a:ext uri="{FF2B5EF4-FFF2-40B4-BE49-F238E27FC236}">
                <a16:creationId xmlns:a16="http://schemas.microsoft.com/office/drawing/2014/main" id="{8511622C-6A3C-4F5E-B215-77660C6BE8C3}"/>
              </a:ext>
            </a:extLst>
          </p:cNvPr>
          <p:cNvCxnSpPr>
            <a:cxnSpLocks/>
            <a:stCxn id="2" idx="0"/>
          </p:cNvCxnSpPr>
          <p:nvPr/>
        </p:nvCxnSpPr>
        <p:spPr>
          <a:xfrm flipH="1" flipV="1">
            <a:off x="1510149" y="2743769"/>
            <a:ext cx="10228" cy="15815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Łącznik prosty 36">
            <a:extLst>
              <a:ext uri="{FF2B5EF4-FFF2-40B4-BE49-F238E27FC236}">
                <a16:creationId xmlns:a16="http://schemas.microsoft.com/office/drawing/2014/main" id="{EB47D951-2480-4014-B3ED-998D1B806156}"/>
              </a:ext>
            </a:extLst>
          </p:cNvPr>
          <p:cNvCxnSpPr>
            <a:cxnSpLocks/>
            <a:stCxn id="26" idx="0"/>
          </p:cNvCxnSpPr>
          <p:nvPr/>
        </p:nvCxnSpPr>
        <p:spPr>
          <a:xfrm flipV="1">
            <a:off x="821725" y="2743769"/>
            <a:ext cx="10228" cy="27688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Łącznik prosty 43">
            <a:extLst>
              <a:ext uri="{FF2B5EF4-FFF2-40B4-BE49-F238E27FC236}">
                <a16:creationId xmlns:a16="http://schemas.microsoft.com/office/drawing/2014/main" id="{A5FB9188-A243-4A1B-A821-A41E7FC5F5B4}"/>
              </a:ext>
            </a:extLst>
          </p:cNvPr>
          <p:cNvCxnSpPr>
            <a:cxnSpLocks/>
          </p:cNvCxnSpPr>
          <p:nvPr/>
        </p:nvCxnSpPr>
        <p:spPr>
          <a:xfrm flipH="1" flipV="1">
            <a:off x="2392326" y="3339953"/>
            <a:ext cx="1" cy="21726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Łącznik prosty 46">
            <a:extLst>
              <a:ext uri="{FF2B5EF4-FFF2-40B4-BE49-F238E27FC236}">
                <a16:creationId xmlns:a16="http://schemas.microsoft.com/office/drawing/2014/main" id="{12579692-F5B2-4CF0-82C1-25D8BF92130C}"/>
              </a:ext>
            </a:extLst>
          </p:cNvPr>
          <p:cNvCxnSpPr>
            <a:cxnSpLocks/>
            <a:stCxn id="9" idx="0"/>
          </p:cNvCxnSpPr>
          <p:nvPr/>
        </p:nvCxnSpPr>
        <p:spPr>
          <a:xfrm flipH="1" flipV="1">
            <a:off x="3096486" y="3331532"/>
            <a:ext cx="1" cy="12825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Łącznik prosty 49">
            <a:extLst>
              <a:ext uri="{FF2B5EF4-FFF2-40B4-BE49-F238E27FC236}">
                <a16:creationId xmlns:a16="http://schemas.microsoft.com/office/drawing/2014/main" id="{D4367EF3-F58E-4CFB-B1E6-67EF138D7EF8}"/>
              </a:ext>
            </a:extLst>
          </p:cNvPr>
          <p:cNvCxnSpPr>
            <a:cxnSpLocks/>
            <a:stCxn id="21" idx="0"/>
          </p:cNvCxnSpPr>
          <p:nvPr/>
        </p:nvCxnSpPr>
        <p:spPr>
          <a:xfrm flipV="1">
            <a:off x="3963733" y="3331532"/>
            <a:ext cx="0" cy="447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Łącznik prosty 52">
            <a:extLst>
              <a:ext uri="{FF2B5EF4-FFF2-40B4-BE49-F238E27FC236}">
                <a16:creationId xmlns:a16="http://schemas.microsoft.com/office/drawing/2014/main" id="{10FA178A-C165-4F5E-B880-D4E61EE5D38A}"/>
              </a:ext>
            </a:extLst>
          </p:cNvPr>
          <p:cNvCxnSpPr>
            <a:cxnSpLocks/>
            <a:stCxn id="22" idx="0"/>
          </p:cNvCxnSpPr>
          <p:nvPr/>
        </p:nvCxnSpPr>
        <p:spPr>
          <a:xfrm flipV="1">
            <a:off x="5318082" y="3346891"/>
            <a:ext cx="0" cy="4316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Łącznik prosty 55">
            <a:extLst>
              <a:ext uri="{FF2B5EF4-FFF2-40B4-BE49-F238E27FC236}">
                <a16:creationId xmlns:a16="http://schemas.microsoft.com/office/drawing/2014/main" id="{C728FC35-87C1-4B2C-9C1E-B36C9833F062}"/>
              </a:ext>
            </a:extLst>
          </p:cNvPr>
          <p:cNvCxnSpPr>
            <a:cxnSpLocks/>
            <a:stCxn id="28" idx="0"/>
          </p:cNvCxnSpPr>
          <p:nvPr/>
        </p:nvCxnSpPr>
        <p:spPr>
          <a:xfrm flipH="1" flipV="1">
            <a:off x="4731541" y="3346891"/>
            <a:ext cx="1" cy="12671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Łącznik prosty 59">
            <a:extLst>
              <a:ext uri="{FF2B5EF4-FFF2-40B4-BE49-F238E27FC236}">
                <a16:creationId xmlns:a16="http://schemas.microsoft.com/office/drawing/2014/main" id="{FBE29CB1-5BED-4F22-9EF0-D0898EDF37C3}"/>
              </a:ext>
            </a:extLst>
          </p:cNvPr>
          <p:cNvCxnSpPr>
            <a:cxnSpLocks/>
            <a:stCxn id="27" idx="0"/>
          </p:cNvCxnSpPr>
          <p:nvPr/>
        </p:nvCxnSpPr>
        <p:spPr>
          <a:xfrm flipV="1">
            <a:off x="5902989" y="3346891"/>
            <a:ext cx="0" cy="22041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Łącznik prosty 63">
            <a:extLst>
              <a:ext uri="{FF2B5EF4-FFF2-40B4-BE49-F238E27FC236}">
                <a16:creationId xmlns:a16="http://schemas.microsoft.com/office/drawing/2014/main" id="{75A5D14D-E24C-40EF-8D44-F51DCC178B36}"/>
              </a:ext>
            </a:extLst>
          </p:cNvPr>
          <p:cNvCxnSpPr>
            <a:cxnSpLocks/>
          </p:cNvCxnSpPr>
          <p:nvPr/>
        </p:nvCxnSpPr>
        <p:spPr>
          <a:xfrm flipV="1">
            <a:off x="6386770" y="3339954"/>
            <a:ext cx="1" cy="12282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Łącznik prosty 67">
            <a:extLst>
              <a:ext uri="{FF2B5EF4-FFF2-40B4-BE49-F238E27FC236}">
                <a16:creationId xmlns:a16="http://schemas.microsoft.com/office/drawing/2014/main" id="{843B8239-63B7-4867-9A9D-FF9A8B8CD260}"/>
              </a:ext>
            </a:extLst>
          </p:cNvPr>
          <p:cNvCxnSpPr>
            <a:cxnSpLocks/>
            <a:endCxn id="15" idx="2"/>
          </p:cNvCxnSpPr>
          <p:nvPr/>
        </p:nvCxnSpPr>
        <p:spPr>
          <a:xfrm flipH="1" flipV="1">
            <a:off x="2847421" y="2721315"/>
            <a:ext cx="1" cy="6255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Łącznik prosty 74">
            <a:extLst>
              <a:ext uri="{FF2B5EF4-FFF2-40B4-BE49-F238E27FC236}">
                <a16:creationId xmlns:a16="http://schemas.microsoft.com/office/drawing/2014/main" id="{8E5F9581-51F0-4DF1-8F05-427505257A69}"/>
              </a:ext>
            </a:extLst>
          </p:cNvPr>
          <p:cNvCxnSpPr>
            <a:cxnSpLocks/>
            <a:endCxn id="19" idx="2"/>
          </p:cNvCxnSpPr>
          <p:nvPr/>
        </p:nvCxnSpPr>
        <p:spPr>
          <a:xfrm flipV="1">
            <a:off x="4457838" y="2730789"/>
            <a:ext cx="2121" cy="6007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Łącznik prosty 78">
            <a:extLst>
              <a:ext uri="{FF2B5EF4-FFF2-40B4-BE49-F238E27FC236}">
                <a16:creationId xmlns:a16="http://schemas.microsoft.com/office/drawing/2014/main" id="{AEBEE4E9-24C3-40DC-A2CC-B7B882985CB0}"/>
              </a:ext>
            </a:extLst>
          </p:cNvPr>
          <p:cNvCxnSpPr>
            <a:cxnSpLocks/>
            <a:endCxn id="20" idx="2"/>
          </p:cNvCxnSpPr>
          <p:nvPr/>
        </p:nvCxnSpPr>
        <p:spPr>
          <a:xfrm flipV="1">
            <a:off x="5730615" y="2743769"/>
            <a:ext cx="0" cy="5877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Łącznik prosty 81">
            <a:extLst>
              <a:ext uri="{FF2B5EF4-FFF2-40B4-BE49-F238E27FC236}">
                <a16:creationId xmlns:a16="http://schemas.microsoft.com/office/drawing/2014/main" id="{94AC57B1-33F8-4A03-B50C-646E3B372775}"/>
              </a:ext>
            </a:extLst>
          </p:cNvPr>
          <p:cNvCxnSpPr>
            <a:cxnSpLocks/>
            <a:stCxn id="23" idx="0"/>
          </p:cNvCxnSpPr>
          <p:nvPr/>
        </p:nvCxnSpPr>
        <p:spPr>
          <a:xfrm flipV="1">
            <a:off x="7416253" y="3339953"/>
            <a:ext cx="0" cy="4386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Łącznik prosty 86">
            <a:extLst>
              <a:ext uri="{FF2B5EF4-FFF2-40B4-BE49-F238E27FC236}">
                <a16:creationId xmlns:a16="http://schemas.microsoft.com/office/drawing/2014/main" id="{7F0B9483-3937-4925-82DF-926ECBDD696E}"/>
              </a:ext>
            </a:extLst>
          </p:cNvPr>
          <p:cNvCxnSpPr>
            <a:cxnSpLocks/>
            <a:endCxn id="12" idx="2"/>
          </p:cNvCxnSpPr>
          <p:nvPr/>
        </p:nvCxnSpPr>
        <p:spPr>
          <a:xfrm flipV="1">
            <a:off x="7163305" y="2746472"/>
            <a:ext cx="0" cy="6004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Łącznik prosty 89">
            <a:extLst>
              <a:ext uri="{FF2B5EF4-FFF2-40B4-BE49-F238E27FC236}">
                <a16:creationId xmlns:a16="http://schemas.microsoft.com/office/drawing/2014/main" id="{304E33D4-5D0B-4600-9D6E-B806B4CE30A0}"/>
              </a:ext>
            </a:extLst>
          </p:cNvPr>
          <p:cNvCxnSpPr>
            <a:cxnSpLocks/>
            <a:endCxn id="17" idx="2"/>
          </p:cNvCxnSpPr>
          <p:nvPr/>
        </p:nvCxnSpPr>
        <p:spPr>
          <a:xfrm flipH="1" flipV="1">
            <a:off x="8680932" y="2728389"/>
            <a:ext cx="7080" cy="6115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Łącznik prosty 92">
            <a:extLst>
              <a:ext uri="{FF2B5EF4-FFF2-40B4-BE49-F238E27FC236}">
                <a16:creationId xmlns:a16="http://schemas.microsoft.com/office/drawing/2014/main" id="{2745B2C9-907C-4B46-B3E8-39666F86120E}"/>
              </a:ext>
            </a:extLst>
          </p:cNvPr>
          <p:cNvCxnSpPr>
            <a:cxnSpLocks/>
            <a:stCxn id="8" idx="0"/>
          </p:cNvCxnSpPr>
          <p:nvPr/>
        </p:nvCxnSpPr>
        <p:spPr>
          <a:xfrm flipH="1" flipV="1">
            <a:off x="7992495" y="3331531"/>
            <a:ext cx="12225" cy="21811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Łącznik prosty 95">
            <a:extLst>
              <a:ext uri="{FF2B5EF4-FFF2-40B4-BE49-F238E27FC236}">
                <a16:creationId xmlns:a16="http://schemas.microsoft.com/office/drawing/2014/main" id="{916FF8C9-9D15-4B0D-BF4B-DB1408DE5596}"/>
              </a:ext>
            </a:extLst>
          </p:cNvPr>
          <p:cNvCxnSpPr>
            <a:cxnSpLocks/>
            <a:endCxn id="18" idx="2"/>
          </p:cNvCxnSpPr>
          <p:nvPr/>
        </p:nvCxnSpPr>
        <p:spPr>
          <a:xfrm flipV="1">
            <a:off x="10123265" y="2701609"/>
            <a:ext cx="0" cy="6299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Łącznik prosty 98">
            <a:extLst>
              <a:ext uri="{FF2B5EF4-FFF2-40B4-BE49-F238E27FC236}">
                <a16:creationId xmlns:a16="http://schemas.microsoft.com/office/drawing/2014/main" id="{0171E34C-C507-4C20-9D0D-13B1302E0C52}"/>
              </a:ext>
            </a:extLst>
          </p:cNvPr>
          <p:cNvCxnSpPr>
            <a:cxnSpLocks/>
            <a:stCxn id="10" idx="0"/>
          </p:cNvCxnSpPr>
          <p:nvPr/>
        </p:nvCxnSpPr>
        <p:spPr>
          <a:xfrm flipV="1">
            <a:off x="9254999" y="3339761"/>
            <a:ext cx="8161" cy="21747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Łącznik prosty 101">
            <a:extLst>
              <a:ext uri="{FF2B5EF4-FFF2-40B4-BE49-F238E27FC236}">
                <a16:creationId xmlns:a16="http://schemas.microsoft.com/office/drawing/2014/main" id="{629FAFB4-24DF-4453-B2E0-D5B8B797D6A1}"/>
              </a:ext>
            </a:extLst>
          </p:cNvPr>
          <p:cNvCxnSpPr>
            <a:cxnSpLocks/>
            <a:stCxn id="31" idx="0"/>
          </p:cNvCxnSpPr>
          <p:nvPr/>
        </p:nvCxnSpPr>
        <p:spPr>
          <a:xfrm flipV="1">
            <a:off x="10546672" y="3339761"/>
            <a:ext cx="7010" cy="21764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Łącznik prosty 106">
            <a:extLst>
              <a:ext uri="{FF2B5EF4-FFF2-40B4-BE49-F238E27FC236}">
                <a16:creationId xmlns:a16="http://schemas.microsoft.com/office/drawing/2014/main" id="{6B98C487-D92A-47A3-92D6-04EEDF0AA84C}"/>
              </a:ext>
            </a:extLst>
          </p:cNvPr>
          <p:cNvCxnSpPr>
            <a:cxnSpLocks/>
            <a:stCxn id="29" idx="0"/>
          </p:cNvCxnSpPr>
          <p:nvPr/>
        </p:nvCxnSpPr>
        <p:spPr>
          <a:xfrm flipV="1">
            <a:off x="9897434" y="3327177"/>
            <a:ext cx="0" cy="11335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Prostokąt: zaokrąglone rogi 109">
            <a:extLst>
              <a:ext uri="{FF2B5EF4-FFF2-40B4-BE49-F238E27FC236}">
                <a16:creationId xmlns:a16="http://schemas.microsoft.com/office/drawing/2014/main" id="{09DEC540-8C02-4E93-ADE7-22CF29CA2CF0}"/>
              </a:ext>
            </a:extLst>
          </p:cNvPr>
          <p:cNvSpPr/>
          <p:nvPr/>
        </p:nvSpPr>
        <p:spPr>
          <a:xfrm>
            <a:off x="180753" y="1658679"/>
            <a:ext cx="1874612" cy="47319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1" name="Prostokąt: zaokrąglone rogi 110">
            <a:extLst>
              <a:ext uri="{FF2B5EF4-FFF2-40B4-BE49-F238E27FC236}">
                <a16:creationId xmlns:a16="http://schemas.microsoft.com/office/drawing/2014/main" id="{64A71CD9-3671-4FE2-8A4C-19271614184E}"/>
              </a:ext>
            </a:extLst>
          </p:cNvPr>
          <p:cNvSpPr/>
          <p:nvPr/>
        </p:nvSpPr>
        <p:spPr>
          <a:xfrm>
            <a:off x="2087531" y="1662220"/>
            <a:ext cx="4473249" cy="47319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2" name="Prostokąt: zaokrąglone rogi 111">
            <a:extLst>
              <a:ext uri="{FF2B5EF4-FFF2-40B4-BE49-F238E27FC236}">
                <a16:creationId xmlns:a16="http://schemas.microsoft.com/office/drawing/2014/main" id="{07FAAC19-4F73-4F95-A9B6-ED054165E3B8}"/>
              </a:ext>
            </a:extLst>
          </p:cNvPr>
          <p:cNvSpPr/>
          <p:nvPr/>
        </p:nvSpPr>
        <p:spPr>
          <a:xfrm>
            <a:off x="6652456" y="1655127"/>
            <a:ext cx="4473249" cy="47319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3" name="Owal 112">
            <a:extLst>
              <a:ext uri="{FF2B5EF4-FFF2-40B4-BE49-F238E27FC236}">
                <a16:creationId xmlns:a16="http://schemas.microsoft.com/office/drawing/2014/main" id="{3DC9497E-AE3E-4A30-926D-FC5BFDB71D58}"/>
              </a:ext>
            </a:extLst>
          </p:cNvPr>
          <p:cNvSpPr/>
          <p:nvPr/>
        </p:nvSpPr>
        <p:spPr>
          <a:xfrm>
            <a:off x="2311400" y="3244627"/>
            <a:ext cx="180653" cy="1908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4" name="Owal 113">
            <a:extLst>
              <a:ext uri="{FF2B5EF4-FFF2-40B4-BE49-F238E27FC236}">
                <a16:creationId xmlns:a16="http://schemas.microsoft.com/office/drawing/2014/main" id="{E350BD84-6A27-44BA-A4B5-D1942A00A857}"/>
              </a:ext>
            </a:extLst>
          </p:cNvPr>
          <p:cNvSpPr/>
          <p:nvPr/>
        </p:nvSpPr>
        <p:spPr>
          <a:xfrm>
            <a:off x="2755900" y="3238277"/>
            <a:ext cx="180653" cy="1908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5" name="Owal 114">
            <a:extLst>
              <a:ext uri="{FF2B5EF4-FFF2-40B4-BE49-F238E27FC236}">
                <a16:creationId xmlns:a16="http://schemas.microsoft.com/office/drawing/2014/main" id="{097E5FFA-0712-4125-89D8-F17A9891A57D}"/>
              </a:ext>
            </a:extLst>
          </p:cNvPr>
          <p:cNvSpPr/>
          <p:nvPr/>
        </p:nvSpPr>
        <p:spPr>
          <a:xfrm>
            <a:off x="3016250" y="3238277"/>
            <a:ext cx="180653" cy="1908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6" name="Owal 115">
            <a:extLst>
              <a:ext uri="{FF2B5EF4-FFF2-40B4-BE49-F238E27FC236}">
                <a16:creationId xmlns:a16="http://schemas.microsoft.com/office/drawing/2014/main" id="{FCF7835C-7064-452B-A034-6E68FBDDA3A4}"/>
              </a:ext>
            </a:extLst>
          </p:cNvPr>
          <p:cNvSpPr/>
          <p:nvPr/>
        </p:nvSpPr>
        <p:spPr>
          <a:xfrm>
            <a:off x="3873500" y="3238277"/>
            <a:ext cx="180653" cy="1908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7" name="Owal 116">
            <a:extLst>
              <a:ext uri="{FF2B5EF4-FFF2-40B4-BE49-F238E27FC236}">
                <a16:creationId xmlns:a16="http://schemas.microsoft.com/office/drawing/2014/main" id="{601D0CF2-DCA0-4AB5-AD6C-9B675D4CA146}"/>
              </a:ext>
            </a:extLst>
          </p:cNvPr>
          <p:cNvSpPr/>
          <p:nvPr/>
        </p:nvSpPr>
        <p:spPr>
          <a:xfrm>
            <a:off x="4375150" y="3244627"/>
            <a:ext cx="180653" cy="1908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8" name="Owal 117">
            <a:extLst>
              <a:ext uri="{FF2B5EF4-FFF2-40B4-BE49-F238E27FC236}">
                <a16:creationId xmlns:a16="http://schemas.microsoft.com/office/drawing/2014/main" id="{7A23212E-21BB-42DF-853B-4D7000D4D0A2}"/>
              </a:ext>
            </a:extLst>
          </p:cNvPr>
          <p:cNvSpPr/>
          <p:nvPr/>
        </p:nvSpPr>
        <p:spPr>
          <a:xfrm>
            <a:off x="4648200" y="3250977"/>
            <a:ext cx="180653" cy="1908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9" name="Owal 118">
            <a:extLst>
              <a:ext uri="{FF2B5EF4-FFF2-40B4-BE49-F238E27FC236}">
                <a16:creationId xmlns:a16="http://schemas.microsoft.com/office/drawing/2014/main" id="{B51AA8D5-89BC-4561-8BC9-098BB076FF5D}"/>
              </a:ext>
            </a:extLst>
          </p:cNvPr>
          <p:cNvSpPr/>
          <p:nvPr/>
        </p:nvSpPr>
        <p:spPr>
          <a:xfrm>
            <a:off x="5226050" y="3244627"/>
            <a:ext cx="180653" cy="1908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0" name="Owal 119">
            <a:extLst>
              <a:ext uri="{FF2B5EF4-FFF2-40B4-BE49-F238E27FC236}">
                <a16:creationId xmlns:a16="http://schemas.microsoft.com/office/drawing/2014/main" id="{9B87B6E7-6026-40A1-B923-7666D4CE46DE}"/>
              </a:ext>
            </a:extLst>
          </p:cNvPr>
          <p:cNvSpPr/>
          <p:nvPr/>
        </p:nvSpPr>
        <p:spPr>
          <a:xfrm>
            <a:off x="5645150" y="3244627"/>
            <a:ext cx="180653" cy="1908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1" name="Owal 120">
            <a:extLst>
              <a:ext uri="{FF2B5EF4-FFF2-40B4-BE49-F238E27FC236}">
                <a16:creationId xmlns:a16="http://schemas.microsoft.com/office/drawing/2014/main" id="{A0A24990-C7C7-4071-A981-EF6248610B3D}"/>
              </a:ext>
            </a:extLst>
          </p:cNvPr>
          <p:cNvSpPr/>
          <p:nvPr/>
        </p:nvSpPr>
        <p:spPr>
          <a:xfrm>
            <a:off x="5829300" y="3244627"/>
            <a:ext cx="180653" cy="1908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2" name="Owal 121">
            <a:extLst>
              <a:ext uri="{FF2B5EF4-FFF2-40B4-BE49-F238E27FC236}">
                <a16:creationId xmlns:a16="http://schemas.microsoft.com/office/drawing/2014/main" id="{CA8AF243-8716-4B5F-9B96-7917D104DC89}"/>
              </a:ext>
            </a:extLst>
          </p:cNvPr>
          <p:cNvSpPr/>
          <p:nvPr/>
        </p:nvSpPr>
        <p:spPr>
          <a:xfrm>
            <a:off x="6305550" y="3244627"/>
            <a:ext cx="180653" cy="1908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3" name="Owal 122">
            <a:extLst>
              <a:ext uri="{FF2B5EF4-FFF2-40B4-BE49-F238E27FC236}">
                <a16:creationId xmlns:a16="http://schemas.microsoft.com/office/drawing/2014/main" id="{1751FC9F-89A4-4AEF-A590-089B93855B50}"/>
              </a:ext>
            </a:extLst>
          </p:cNvPr>
          <p:cNvSpPr/>
          <p:nvPr/>
        </p:nvSpPr>
        <p:spPr>
          <a:xfrm>
            <a:off x="7080250" y="3244627"/>
            <a:ext cx="180653" cy="1908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4" name="Owal 123">
            <a:extLst>
              <a:ext uri="{FF2B5EF4-FFF2-40B4-BE49-F238E27FC236}">
                <a16:creationId xmlns:a16="http://schemas.microsoft.com/office/drawing/2014/main" id="{8A39C7CB-0904-4F94-81AE-CF96FEE48670}"/>
              </a:ext>
            </a:extLst>
          </p:cNvPr>
          <p:cNvSpPr/>
          <p:nvPr/>
        </p:nvSpPr>
        <p:spPr>
          <a:xfrm>
            <a:off x="7334250" y="3244627"/>
            <a:ext cx="180653" cy="1908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5" name="Owal 124">
            <a:extLst>
              <a:ext uri="{FF2B5EF4-FFF2-40B4-BE49-F238E27FC236}">
                <a16:creationId xmlns:a16="http://schemas.microsoft.com/office/drawing/2014/main" id="{0A91743A-5693-4C70-AD33-0BA746DAE2B5}"/>
              </a:ext>
            </a:extLst>
          </p:cNvPr>
          <p:cNvSpPr/>
          <p:nvPr/>
        </p:nvSpPr>
        <p:spPr>
          <a:xfrm>
            <a:off x="7912100" y="3238277"/>
            <a:ext cx="180653" cy="1908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6" name="Owal 125">
            <a:extLst>
              <a:ext uri="{FF2B5EF4-FFF2-40B4-BE49-F238E27FC236}">
                <a16:creationId xmlns:a16="http://schemas.microsoft.com/office/drawing/2014/main" id="{3213AFA0-6511-4AC6-9380-042DFDB9CA91}"/>
              </a:ext>
            </a:extLst>
          </p:cNvPr>
          <p:cNvSpPr/>
          <p:nvPr/>
        </p:nvSpPr>
        <p:spPr>
          <a:xfrm>
            <a:off x="8597900" y="3238277"/>
            <a:ext cx="180653" cy="1908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7" name="Owal 126">
            <a:extLst>
              <a:ext uri="{FF2B5EF4-FFF2-40B4-BE49-F238E27FC236}">
                <a16:creationId xmlns:a16="http://schemas.microsoft.com/office/drawing/2014/main" id="{2B2F6A4D-2BEC-49B4-9036-C5CCE6BBC073}"/>
              </a:ext>
            </a:extLst>
          </p:cNvPr>
          <p:cNvSpPr/>
          <p:nvPr/>
        </p:nvSpPr>
        <p:spPr>
          <a:xfrm>
            <a:off x="9163050" y="3244627"/>
            <a:ext cx="180653" cy="1908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8" name="Owal 127">
            <a:extLst>
              <a:ext uri="{FF2B5EF4-FFF2-40B4-BE49-F238E27FC236}">
                <a16:creationId xmlns:a16="http://schemas.microsoft.com/office/drawing/2014/main" id="{A94C24B5-DBC8-46D5-A2DC-1631C794E3F2}"/>
              </a:ext>
            </a:extLst>
          </p:cNvPr>
          <p:cNvSpPr/>
          <p:nvPr/>
        </p:nvSpPr>
        <p:spPr>
          <a:xfrm>
            <a:off x="9804400" y="3244627"/>
            <a:ext cx="180653" cy="1908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9" name="Owal 128">
            <a:extLst>
              <a:ext uri="{FF2B5EF4-FFF2-40B4-BE49-F238E27FC236}">
                <a16:creationId xmlns:a16="http://schemas.microsoft.com/office/drawing/2014/main" id="{421123FF-C1D2-4A6B-AF57-8D667BBAC32C}"/>
              </a:ext>
            </a:extLst>
          </p:cNvPr>
          <p:cNvSpPr/>
          <p:nvPr/>
        </p:nvSpPr>
        <p:spPr>
          <a:xfrm>
            <a:off x="10039350" y="3244627"/>
            <a:ext cx="180653" cy="1908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0" name="Owal 129">
            <a:extLst>
              <a:ext uri="{FF2B5EF4-FFF2-40B4-BE49-F238E27FC236}">
                <a16:creationId xmlns:a16="http://schemas.microsoft.com/office/drawing/2014/main" id="{9F96BC6E-6655-40B4-A407-9EC2A78BE1C6}"/>
              </a:ext>
            </a:extLst>
          </p:cNvPr>
          <p:cNvSpPr/>
          <p:nvPr/>
        </p:nvSpPr>
        <p:spPr>
          <a:xfrm>
            <a:off x="10464800" y="3244627"/>
            <a:ext cx="180653" cy="19087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5806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p:cNvSpPr>
            <a:spLocks noGrp="1"/>
          </p:cNvSpPr>
          <p:nvPr>
            <p:ph type="title"/>
          </p:nvPr>
        </p:nvSpPr>
        <p:spPr>
          <a:xfrm>
            <a:off x="337943" y="467362"/>
            <a:ext cx="9509760" cy="1068851"/>
          </a:xfrm>
        </p:spPr>
        <p:txBody>
          <a:bodyPr/>
          <a:lstStyle/>
          <a:p>
            <a:r>
              <a:rPr lang="pl-PL" dirty="0"/>
              <a:t>Klastry Energii w Polsce </a:t>
            </a:r>
          </a:p>
        </p:txBody>
      </p:sp>
      <p:sp>
        <p:nvSpPr>
          <p:cNvPr id="14" name="Symbol zastępczy zawartości 13"/>
          <p:cNvSpPr>
            <a:spLocks noGrp="1"/>
          </p:cNvSpPr>
          <p:nvPr>
            <p:ph idx="1"/>
          </p:nvPr>
        </p:nvSpPr>
        <p:spPr>
          <a:xfrm>
            <a:off x="337943" y="1669002"/>
            <a:ext cx="5041925" cy="4632859"/>
          </a:xfrm>
        </p:spPr>
        <p:txBody>
          <a:bodyPr>
            <a:noAutofit/>
          </a:bodyPr>
          <a:lstStyle/>
          <a:p>
            <a:pPr marL="365760" lvl="1" indent="0" algn="just">
              <a:buNone/>
            </a:pPr>
            <a:r>
              <a:rPr lang="pl-PL" sz="2400" dirty="0">
                <a:latin typeface="+mj-lt"/>
              </a:rPr>
              <a:t>Wytwarzanie energii w lokalnych społecznościach</a:t>
            </a:r>
          </a:p>
          <a:p>
            <a:pPr marL="365760" lvl="1" indent="0" algn="just">
              <a:buNone/>
            </a:pPr>
            <a:endParaRPr lang="pl-PL" sz="2400" dirty="0">
              <a:latin typeface="+mj-lt"/>
            </a:endParaRPr>
          </a:p>
          <a:p>
            <a:pPr marL="365760" lvl="1" indent="0" algn="just">
              <a:buNone/>
            </a:pPr>
            <a:endParaRPr lang="pl-PL" sz="2400" dirty="0">
              <a:latin typeface="+mj-lt"/>
            </a:endParaRPr>
          </a:p>
        </p:txBody>
      </p:sp>
      <p:pic>
        <p:nvPicPr>
          <p:cNvPr id="3" name="Obraz 2" descr="Obraz zawierający pomieszczenie&#10;&#10;Opis wygenerowany automatycznie">
            <a:extLst>
              <a:ext uri="{FF2B5EF4-FFF2-40B4-BE49-F238E27FC236}">
                <a16:creationId xmlns:a16="http://schemas.microsoft.com/office/drawing/2014/main" id="{F9EAFDCF-68BA-4CF6-8B46-DFA6C3E711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6672" y="1"/>
            <a:ext cx="1645328" cy="1142162"/>
          </a:xfrm>
          <a:prstGeom prst="rect">
            <a:avLst/>
          </a:prstGeom>
        </p:spPr>
      </p:pic>
      <p:pic>
        <p:nvPicPr>
          <p:cNvPr id="10" name="Grafika 9" descr="Rozładowana bateria z wypełnieniem pełnym">
            <a:extLst>
              <a:ext uri="{FF2B5EF4-FFF2-40B4-BE49-F238E27FC236}">
                <a16:creationId xmlns:a16="http://schemas.microsoft.com/office/drawing/2014/main" id="{81CC2E47-3CE3-42BE-93EA-0EE489811B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79868" y="3766352"/>
            <a:ext cx="914400" cy="914400"/>
          </a:xfrm>
          <a:prstGeom prst="rect">
            <a:avLst/>
          </a:prstGeom>
        </p:spPr>
      </p:pic>
      <p:pic>
        <p:nvPicPr>
          <p:cNvPr id="12" name="Grafika 11" descr="Dom z wypełnieniem pełnym">
            <a:extLst>
              <a:ext uri="{FF2B5EF4-FFF2-40B4-BE49-F238E27FC236}">
                <a16:creationId xmlns:a16="http://schemas.microsoft.com/office/drawing/2014/main" id="{C7147DB2-0C10-4853-BF2F-C9ACE70208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83010" y="3064373"/>
            <a:ext cx="914400" cy="914400"/>
          </a:xfrm>
          <a:prstGeom prst="rect">
            <a:avLst/>
          </a:prstGeom>
        </p:spPr>
      </p:pic>
      <p:pic>
        <p:nvPicPr>
          <p:cNvPr id="16" name="Grafika 15" descr="Słońce z wypełnieniem pełnym">
            <a:extLst>
              <a:ext uri="{FF2B5EF4-FFF2-40B4-BE49-F238E27FC236}">
                <a16:creationId xmlns:a16="http://schemas.microsoft.com/office/drawing/2014/main" id="{85B6840A-86AE-471E-9CAC-8BB1F16E16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04874" y="2971800"/>
            <a:ext cx="914400" cy="914400"/>
          </a:xfrm>
          <a:prstGeom prst="rect">
            <a:avLst/>
          </a:prstGeom>
        </p:spPr>
      </p:pic>
      <p:pic>
        <p:nvPicPr>
          <p:cNvPr id="18" name="Grafika 17" descr="Samochód elektryczny z wypełnieniem pełnym">
            <a:extLst>
              <a:ext uri="{FF2B5EF4-FFF2-40B4-BE49-F238E27FC236}">
                <a16:creationId xmlns:a16="http://schemas.microsoft.com/office/drawing/2014/main" id="{3E9BCEF9-063A-4AE0-98DC-53DE621D56F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73953" y="4764447"/>
            <a:ext cx="914400" cy="914400"/>
          </a:xfrm>
          <a:prstGeom prst="rect">
            <a:avLst/>
          </a:prstGeom>
        </p:spPr>
      </p:pic>
      <p:cxnSp>
        <p:nvCxnSpPr>
          <p:cNvPr id="20" name="Łącznik: łamany 19">
            <a:extLst>
              <a:ext uri="{FF2B5EF4-FFF2-40B4-BE49-F238E27FC236}">
                <a16:creationId xmlns:a16="http://schemas.microsoft.com/office/drawing/2014/main" id="{0DDF51E8-73B1-436C-B8CF-6984A817C6D9}"/>
              </a:ext>
            </a:extLst>
          </p:cNvPr>
          <p:cNvCxnSpPr>
            <a:cxnSpLocks/>
          </p:cNvCxnSpPr>
          <p:nvPr/>
        </p:nvCxnSpPr>
        <p:spPr>
          <a:xfrm>
            <a:off x="3176726" y="3429000"/>
            <a:ext cx="2024627" cy="692459"/>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Łącznik: łamany 21">
            <a:extLst>
              <a:ext uri="{FF2B5EF4-FFF2-40B4-BE49-F238E27FC236}">
                <a16:creationId xmlns:a16="http://schemas.microsoft.com/office/drawing/2014/main" id="{75EC073C-A9EC-4771-B36E-813E119737A7}"/>
              </a:ext>
            </a:extLst>
          </p:cNvPr>
          <p:cNvCxnSpPr>
            <a:cxnSpLocks/>
          </p:cNvCxnSpPr>
          <p:nvPr/>
        </p:nvCxnSpPr>
        <p:spPr>
          <a:xfrm flipV="1">
            <a:off x="4120200" y="4379100"/>
            <a:ext cx="1102386" cy="809898"/>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Łącznik: łamany 25">
            <a:extLst>
              <a:ext uri="{FF2B5EF4-FFF2-40B4-BE49-F238E27FC236}">
                <a16:creationId xmlns:a16="http://schemas.microsoft.com/office/drawing/2014/main" id="{08A94E19-6F5A-4B25-902D-B259F6AEB0D2}"/>
              </a:ext>
            </a:extLst>
          </p:cNvPr>
          <p:cNvCxnSpPr>
            <a:cxnSpLocks/>
          </p:cNvCxnSpPr>
          <p:nvPr/>
        </p:nvCxnSpPr>
        <p:spPr>
          <a:xfrm flipV="1">
            <a:off x="6472783" y="3568181"/>
            <a:ext cx="948949" cy="553278"/>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Łącznik: łamany 32">
            <a:extLst>
              <a:ext uri="{FF2B5EF4-FFF2-40B4-BE49-F238E27FC236}">
                <a16:creationId xmlns:a16="http://schemas.microsoft.com/office/drawing/2014/main" id="{7154FB22-D0F4-4241-AB88-FCBB257CB0D9}"/>
              </a:ext>
            </a:extLst>
          </p:cNvPr>
          <p:cNvCxnSpPr/>
          <p:nvPr/>
        </p:nvCxnSpPr>
        <p:spPr>
          <a:xfrm>
            <a:off x="6472783" y="4379100"/>
            <a:ext cx="2795504" cy="878700"/>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4" name="Grafika 33" descr="Turbiny wiatrowe z wypełnieniem pełnym">
            <a:extLst>
              <a:ext uri="{FF2B5EF4-FFF2-40B4-BE49-F238E27FC236}">
                <a16:creationId xmlns:a16="http://schemas.microsoft.com/office/drawing/2014/main" id="{7E293FC0-688A-452B-877D-E7BC588B8B3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84350" y="4818450"/>
            <a:ext cx="914400" cy="914400"/>
          </a:xfrm>
          <a:prstGeom prst="rect">
            <a:avLst/>
          </a:prstGeom>
        </p:spPr>
      </p:pic>
      <p:pic>
        <p:nvPicPr>
          <p:cNvPr id="1026" name="Picture 2" descr="Ile energii produkują panele fotowoltaiczne? - INOVATIV - Fotowoltaika dla  Domu i Firmy">
            <a:extLst>
              <a:ext uri="{FF2B5EF4-FFF2-40B4-BE49-F238E27FC236}">
                <a16:creationId xmlns:a16="http://schemas.microsoft.com/office/drawing/2014/main" id="{F60B8290-78D1-46F7-8538-8002AE36A1A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68306" y="2117058"/>
            <a:ext cx="1933047" cy="11791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gazynowanie energii elektrycznej. Analiza opłacalności wykorzystania... |  RynekInstalacyjny.pl">
            <a:extLst>
              <a:ext uri="{FF2B5EF4-FFF2-40B4-BE49-F238E27FC236}">
                <a16:creationId xmlns:a16="http://schemas.microsoft.com/office/drawing/2014/main" id="{646D5188-634A-4ECD-A858-EBDF48178AF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0105" y="4579094"/>
            <a:ext cx="2511524" cy="13931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pływ weekendów oraz innych dni wolnych od pracy na kształt profili  odbiorców końcowych energii elektrycznej">
            <a:extLst>
              <a:ext uri="{FF2B5EF4-FFF2-40B4-BE49-F238E27FC236}">
                <a16:creationId xmlns:a16="http://schemas.microsoft.com/office/drawing/2014/main" id="{7BF17674-DABB-4C33-BBCD-CE948FB65DC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50349" y="1860266"/>
            <a:ext cx="2961608" cy="1377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03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p:cNvSpPr>
            <a:spLocks noGrp="1"/>
          </p:cNvSpPr>
          <p:nvPr>
            <p:ph type="title"/>
          </p:nvPr>
        </p:nvSpPr>
        <p:spPr>
          <a:xfrm>
            <a:off x="337943" y="467362"/>
            <a:ext cx="9509760" cy="1068851"/>
          </a:xfrm>
        </p:spPr>
        <p:txBody>
          <a:bodyPr/>
          <a:lstStyle/>
          <a:p>
            <a:r>
              <a:rPr lang="pl-PL" dirty="0"/>
              <a:t>Klastry Energii w Polsce </a:t>
            </a:r>
          </a:p>
        </p:txBody>
      </p:sp>
      <p:sp>
        <p:nvSpPr>
          <p:cNvPr id="14" name="Symbol zastępczy zawartości 13"/>
          <p:cNvSpPr>
            <a:spLocks noGrp="1"/>
          </p:cNvSpPr>
          <p:nvPr>
            <p:ph idx="1"/>
          </p:nvPr>
        </p:nvSpPr>
        <p:spPr>
          <a:xfrm>
            <a:off x="337943" y="1669002"/>
            <a:ext cx="5041925" cy="4632859"/>
          </a:xfrm>
        </p:spPr>
        <p:txBody>
          <a:bodyPr>
            <a:noAutofit/>
          </a:bodyPr>
          <a:lstStyle/>
          <a:p>
            <a:pPr marL="365760" lvl="1" indent="0" algn="just">
              <a:buNone/>
            </a:pPr>
            <a:r>
              <a:rPr lang="pl-PL" sz="2400" dirty="0">
                <a:latin typeface="+mj-lt"/>
              </a:rPr>
              <a:t>Wytwarzanie energii w lokalnych społecznościach</a:t>
            </a:r>
          </a:p>
          <a:p>
            <a:pPr marL="365760" lvl="1" indent="0" algn="just">
              <a:buNone/>
            </a:pPr>
            <a:endParaRPr lang="pl-PL" sz="2400" dirty="0">
              <a:latin typeface="+mj-lt"/>
            </a:endParaRPr>
          </a:p>
          <a:p>
            <a:pPr marL="365760" lvl="1" indent="0" algn="just">
              <a:buNone/>
            </a:pPr>
            <a:endParaRPr lang="pl-PL" sz="2400" dirty="0">
              <a:latin typeface="+mj-lt"/>
            </a:endParaRPr>
          </a:p>
        </p:txBody>
      </p:sp>
      <p:pic>
        <p:nvPicPr>
          <p:cNvPr id="3" name="Obraz 2" descr="Obraz zawierający pomieszczenie&#10;&#10;Opis wygenerowany automatycznie">
            <a:extLst>
              <a:ext uri="{FF2B5EF4-FFF2-40B4-BE49-F238E27FC236}">
                <a16:creationId xmlns:a16="http://schemas.microsoft.com/office/drawing/2014/main" id="{F9EAFDCF-68BA-4CF6-8B46-DFA6C3E711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6672" y="1"/>
            <a:ext cx="1645328" cy="1142162"/>
          </a:xfrm>
          <a:prstGeom prst="rect">
            <a:avLst/>
          </a:prstGeom>
        </p:spPr>
      </p:pic>
      <p:pic>
        <p:nvPicPr>
          <p:cNvPr id="8" name="Grafika 7" descr="Wietrznie z wypełnieniem pełnym">
            <a:extLst>
              <a:ext uri="{FF2B5EF4-FFF2-40B4-BE49-F238E27FC236}">
                <a16:creationId xmlns:a16="http://schemas.microsoft.com/office/drawing/2014/main" id="{2DB0BA42-6B71-4570-962D-93CB2C2E5B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3162" y="4811232"/>
            <a:ext cx="914400" cy="914400"/>
          </a:xfrm>
          <a:prstGeom prst="rect">
            <a:avLst/>
          </a:prstGeom>
        </p:spPr>
      </p:pic>
      <p:pic>
        <p:nvPicPr>
          <p:cNvPr id="10" name="Grafika 9" descr="Rozładowana bateria z wypełnieniem pełnym">
            <a:extLst>
              <a:ext uri="{FF2B5EF4-FFF2-40B4-BE49-F238E27FC236}">
                <a16:creationId xmlns:a16="http://schemas.microsoft.com/office/drawing/2014/main" id="{81CC2E47-3CE3-42BE-93EA-0EE489811B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6205" y="3819824"/>
            <a:ext cx="914400" cy="914400"/>
          </a:xfrm>
          <a:prstGeom prst="rect">
            <a:avLst/>
          </a:prstGeom>
        </p:spPr>
      </p:pic>
      <p:pic>
        <p:nvPicPr>
          <p:cNvPr id="12" name="Grafika 11" descr="Dom z wypełnieniem pełnym">
            <a:extLst>
              <a:ext uri="{FF2B5EF4-FFF2-40B4-BE49-F238E27FC236}">
                <a16:creationId xmlns:a16="http://schemas.microsoft.com/office/drawing/2014/main" id="{C7147DB2-0C10-4853-BF2F-C9ACE70208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63452" y="1116492"/>
            <a:ext cx="914400" cy="914400"/>
          </a:xfrm>
          <a:prstGeom prst="rect">
            <a:avLst/>
          </a:prstGeom>
        </p:spPr>
      </p:pic>
      <p:pic>
        <p:nvPicPr>
          <p:cNvPr id="16" name="Grafika 15" descr="Słońce z wypełnieniem pełnym">
            <a:extLst>
              <a:ext uri="{FF2B5EF4-FFF2-40B4-BE49-F238E27FC236}">
                <a16:creationId xmlns:a16="http://schemas.microsoft.com/office/drawing/2014/main" id="{85B6840A-86AE-471E-9CAC-8BB1F16E165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04874" y="2971800"/>
            <a:ext cx="914400" cy="914400"/>
          </a:xfrm>
          <a:prstGeom prst="rect">
            <a:avLst/>
          </a:prstGeom>
        </p:spPr>
      </p:pic>
      <p:pic>
        <p:nvPicPr>
          <p:cNvPr id="18" name="Grafika 17" descr="Samochód elektryczny z wypełnieniem pełnym">
            <a:extLst>
              <a:ext uri="{FF2B5EF4-FFF2-40B4-BE49-F238E27FC236}">
                <a16:creationId xmlns:a16="http://schemas.microsoft.com/office/drawing/2014/main" id="{3E9BCEF9-063A-4AE0-98DC-53DE621D56F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957063" y="1422047"/>
            <a:ext cx="914400" cy="914400"/>
          </a:xfrm>
          <a:prstGeom prst="rect">
            <a:avLst/>
          </a:prstGeom>
        </p:spPr>
      </p:pic>
      <p:cxnSp>
        <p:nvCxnSpPr>
          <p:cNvPr id="20" name="Łącznik: łamany 19">
            <a:extLst>
              <a:ext uri="{FF2B5EF4-FFF2-40B4-BE49-F238E27FC236}">
                <a16:creationId xmlns:a16="http://schemas.microsoft.com/office/drawing/2014/main" id="{0DDF51E8-73B1-436C-B8CF-6984A817C6D9}"/>
              </a:ext>
            </a:extLst>
          </p:cNvPr>
          <p:cNvCxnSpPr>
            <a:cxnSpLocks/>
          </p:cNvCxnSpPr>
          <p:nvPr/>
        </p:nvCxnSpPr>
        <p:spPr>
          <a:xfrm>
            <a:off x="3176726" y="3429000"/>
            <a:ext cx="1494667" cy="664535"/>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Łącznik: łamany 21">
            <a:extLst>
              <a:ext uri="{FF2B5EF4-FFF2-40B4-BE49-F238E27FC236}">
                <a16:creationId xmlns:a16="http://schemas.microsoft.com/office/drawing/2014/main" id="{75EC073C-A9EC-4771-B36E-813E119737A7}"/>
              </a:ext>
            </a:extLst>
          </p:cNvPr>
          <p:cNvCxnSpPr>
            <a:cxnSpLocks/>
          </p:cNvCxnSpPr>
          <p:nvPr/>
        </p:nvCxnSpPr>
        <p:spPr>
          <a:xfrm flipV="1">
            <a:off x="3317358" y="4444409"/>
            <a:ext cx="1354035" cy="744589"/>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Łącznik: łamany 25">
            <a:extLst>
              <a:ext uri="{FF2B5EF4-FFF2-40B4-BE49-F238E27FC236}">
                <a16:creationId xmlns:a16="http://schemas.microsoft.com/office/drawing/2014/main" id="{08A94E19-6F5A-4B25-902D-B259F6AEB0D2}"/>
              </a:ext>
            </a:extLst>
          </p:cNvPr>
          <p:cNvCxnSpPr>
            <a:cxnSpLocks/>
          </p:cNvCxnSpPr>
          <p:nvPr/>
        </p:nvCxnSpPr>
        <p:spPr>
          <a:xfrm flipV="1">
            <a:off x="6848425" y="1754372"/>
            <a:ext cx="1322936" cy="124875"/>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Łącznik: łamany 32">
            <a:extLst>
              <a:ext uri="{FF2B5EF4-FFF2-40B4-BE49-F238E27FC236}">
                <a16:creationId xmlns:a16="http://schemas.microsoft.com/office/drawing/2014/main" id="{7154FB22-D0F4-4241-AB88-FCBB257CB0D9}"/>
              </a:ext>
            </a:extLst>
          </p:cNvPr>
          <p:cNvCxnSpPr>
            <a:cxnSpLocks/>
          </p:cNvCxnSpPr>
          <p:nvPr/>
        </p:nvCxnSpPr>
        <p:spPr>
          <a:xfrm>
            <a:off x="9142765" y="1679505"/>
            <a:ext cx="849386" cy="429242"/>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Łącznik prosty 3">
            <a:extLst>
              <a:ext uri="{FF2B5EF4-FFF2-40B4-BE49-F238E27FC236}">
                <a16:creationId xmlns:a16="http://schemas.microsoft.com/office/drawing/2014/main" id="{38DA5B2B-A899-474D-88FB-004F069D5D23}"/>
              </a:ext>
            </a:extLst>
          </p:cNvPr>
          <p:cNvCxnSpPr/>
          <p:nvPr/>
        </p:nvCxnSpPr>
        <p:spPr>
          <a:xfrm>
            <a:off x="6836735" y="1536213"/>
            <a:ext cx="0" cy="476564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Łącznik prosty ze strzałką 14">
            <a:extLst>
              <a:ext uri="{FF2B5EF4-FFF2-40B4-BE49-F238E27FC236}">
                <a16:creationId xmlns:a16="http://schemas.microsoft.com/office/drawing/2014/main" id="{40A6E55A-52A5-4A66-9C8C-8014BE1746D7}"/>
              </a:ext>
            </a:extLst>
          </p:cNvPr>
          <p:cNvCxnSpPr/>
          <p:nvPr/>
        </p:nvCxnSpPr>
        <p:spPr>
          <a:xfrm>
            <a:off x="5932967" y="4277024"/>
            <a:ext cx="81870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3" name="Grafika 22" descr="Dom z wypełnieniem pełnym">
            <a:extLst>
              <a:ext uri="{FF2B5EF4-FFF2-40B4-BE49-F238E27FC236}">
                <a16:creationId xmlns:a16="http://schemas.microsoft.com/office/drawing/2014/main" id="{BA1590A8-670A-445F-B7B9-BD69FF52AB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63452" y="2239367"/>
            <a:ext cx="914400" cy="914400"/>
          </a:xfrm>
          <a:prstGeom prst="rect">
            <a:avLst/>
          </a:prstGeom>
        </p:spPr>
      </p:pic>
      <p:pic>
        <p:nvPicPr>
          <p:cNvPr id="24" name="Grafika 23" descr="Dom z wypełnieniem pełnym">
            <a:extLst>
              <a:ext uri="{FF2B5EF4-FFF2-40B4-BE49-F238E27FC236}">
                <a16:creationId xmlns:a16="http://schemas.microsoft.com/office/drawing/2014/main" id="{48033DE2-2543-4A1E-99A2-20F9EDB481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63452" y="3362242"/>
            <a:ext cx="914400" cy="914400"/>
          </a:xfrm>
          <a:prstGeom prst="rect">
            <a:avLst/>
          </a:prstGeom>
        </p:spPr>
      </p:pic>
      <p:cxnSp>
        <p:nvCxnSpPr>
          <p:cNvPr id="25" name="Łącznik: łamany 24">
            <a:extLst>
              <a:ext uri="{FF2B5EF4-FFF2-40B4-BE49-F238E27FC236}">
                <a16:creationId xmlns:a16="http://schemas.microsoft.com/office/drawing/2014/main" id="{62A84E01-B718-4B02-8831-E62C61BE53B2}"/>
              </a:ext>
            </a:extLst>
          </p:cNvPr>
          <p:cNvCxnSpPr>
            <a:cxnSpLocks/>
          </p:cNvCxnSpPr>
          <p:nvPr/>
        </p:nvCxnSpPr>
        <p:spPr>
          <a:xfrm flipV="1">
            <a:off x="6831156" y="2844181"/>
            <a:ext cx="1322936" cy="124875"/>
          </a:xfrm>
          <a:prstGeom prst="bentConnector3">
            <a:avLst>
              <a:gd name="adj1" fmla="val 53215"/>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Łącznik: łamany 26">
            <a:extLst>
              <a:ext uri="{FF2B5EF4-FFF2-40B4-BE49-F238E27FC236}">
                <a16:creationId xmlns:a16="http://schemas.microsoft.com/office/drawing/2014/main" id="{23C4E5DF-F66E-431F-8DBC-E7350B9874DC}"/>
              </a:ext>
            </a:extLst>
          </p:cNvPr>
          <p:cNvCxnSpPr>
            <a:cxnSpLocks/>
          </p:cNvCxnSpPr>
          <p:nvPr/>
        </p:nvCxnSpPr>
        <p:spPr>
          <a:xfrm flipV="1">
            <a:off x="6831156" y="3886200"/>
            <a:ext cx="1322936" cy="124875"/>
          </a:xfrm>
          <a:prstGeom prst="bentConnector3">
            <a:avLst>
              <a:gd name="adj1" fmla="val 53215"/>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8" name="Grafika 27" descr="Samochód elektryczny z wypełnieniem pełnym">
            <a:extLst>
              <a:ext uri="{FF2B5EF4-FFF2-40B4-BE49-F238E27FC236}">
                <a16:creationId xmlns:a16="http://schemas.microsoft.com/office/drawing/2014/main" id="{70B32B75-174E-42D9-BAC0-7C6D26744F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27238" y="2696567"/>
            <a:ext cx="914400" cy="914400"/>
          </a:xfrm>
          <a:prstGeom prst="rect">
            <a:avLst/>
          </a:prstGeom>
        </p:spPr>
      </p:pic>
      <p:pic>
        <p:nvPicPr>
          <p:cNvPr id="29" name="Grafika 28" descr="Samochód elektryczny z wypełnieniem pełnym">
            <a:extLst>
              <a:ext uri="{FF2B5EF4-FFF2-40B4-BE49-F238E27FC236}">
                <a16:creationId xmlns:a16="http://schemas.microsoft.com/office/drawing/2014/main" id="{FB29706D-313E-4CCD-85A7-B3D8C4992AE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27238" y="3910758"/>
            <a:ext cx="914400" cy="914400"/>
          </a:xfrm>
          <a:prstGeom prst="rect">
            <a:avLst/>
          </a:prstGeom>
        </p:spPr>
      </p:pic>
      <p:cxnSp>
        <p:nvCxnSpPr>
          <p:cNvPr id="32" name="Łącznik: łamany 31">
            <a:extLst>
              <a:ext uri="{FF2B5EF4-FFF2-40B4-BE49-F238E27FC236}">
                <a16:creationId xmlns:a16="http://schemas.microsoft.com/office/drawing/2014/main" id="{41AD684D-3499-4662-B6AD-04182D9DC254}"/>
              </a:ext>
            </a:extLst>
          </p:cNvPr>
          <p:cNvCxnSpPr>
            <a:cxnSpLocks/>
          </p:cNvCxnSpPr>
          <p:nvPr/>
        </p:nvCxnSpPr>
        <p:spPr>
          <a:xfrm>
            <a:off x="9199290" y="2954995"/>
            <a:ext cx="849386" cy="429242"/>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Łącznik: łamany 33">
            <a:extLst>
              <a:ext uri="{FF2B5EF4-FFF2-40B4-BE49-F238E27FC236}">
                <a16:creationId xmlns:a16="http://schemas.microsoft.com/office/drawing/2014/main" id="{657B4A14-D64C-443E-93B8-89DE031F7FA7}"/>
              </a:ext>
            </a:extLst>
          </p:cNvPr>
          <p:cNvCxnSpPr>
            <a:cxnSpLocks/>
          </p:cNvCxnSpPr>
          <p:nvPr/>
        </p:nvCxnSpPr>
        <p:spPr>
          <a:xfrm>
            <a:off x="9177852" y="4093535"/>
            <a:ext cx="849386" cy="429242"/>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5" name="Grafika 34" descr="Samochód elektryczny z wypełnieniem pełnym">
            <a:extLst>
              <a:ext uri="{FF2B5EF4-FFF2-40B4-BE49-F238E27FC236}">
                <a16:creationId xmlns:a16="http://schemas.microsoft.com/office/drawing/2014/main" id="{DF3BC0B4-DD31-4F86-8950-413FEA7A4A5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359283" y="4816703"/>
            <a:ext cx="914400" cy="914400"/>
          </a:xfrm>
          <a:prstGeom prst="rect">
            <a:avLst/>
          </a:prstGeom>
        </p:spPr>
      </p:pic>
      <p:cxnSp>
        <p:nvCxnSpPr>
          <p:cNvPr id="36" name="Łącznik: łamany 35">
            <a:extLst>
              <a:ext uri="{FF2B5EF4-FFF2-40B4-BE49-F238E27FC236}">
                <a16:creationId xmlns:a16="http://schemas.microsoft.com/office/drawing/2014/main" id="{2FE5BE5C-963C-4CED-9B1C-D295ACBF8E3C}"/>
              </a:ext>
            </a:extLst>
          </p:cNvPr>
          <p:cNvCxnSpPr>
            <a:cxnSpLocks/>
          </p:cNvCxnSpPr>
          <p:nvPr/>
        </p:nvCxnSpPr>
        <p:spPr>
          <a:xfrm>
            <a:off x="6921797" y="5061098"/>
            <a:ext cx="1437486" cy="414669"/>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8" name="Grafika 37" descr="Turbiny wiatrowe z wypełnieniem pełnym">
            <a:extLst>
              <a:ext uri="{FF2B5EF4-FFF2-40B4-BE49-F238E27FC236}">
                <a16:creationId xmlns:a16="http://schemas.microsoft.com/office/drawing/2014/main" id="{992B43F4-8FC5-4430-92C8-2BE0364EF5F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137943" y="4825158"/>
            <a:ext cx="914400" cy="914400"/>
          </a:xfrm>
          <a:prstGeom prst="rect">
            <a:avLst/>
          </a:prstGeom>
        </p:spPr>
      </p:pic>
    </p:spTree>
    <p:extLst>
      <p:ext uri="{BB962C8B-B14F-4D97-AF65-F5344CB8AC3E}">
        <p14:creationId xmlns:p14="http://schemas.microsoft.com/office/powerpoint/2010/main" val="185566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p:cNvSpPr>
            <a:spLocks noGrp="1"/>
          </p:cNvSpPr>
          <p:nvPr>
            <p:ph type="title"/>
          </p:nvPr>
        </p:nvSpPr>
        <p:spPr>
          <a:xfrm>
            <a:off x="337943" y="467362"/>
            <a:ext cx="9509760" cy="1068851"/>
          </a:xfrm>
        </p:spPr>
        <p:txBody>
          <a:bodyPr/>
          <a:lstStyle/>
          <a:p>
            <a:r>
              <a:rPr lang="pl-PL" dirty="0"/>
              <a:t>Klastry Energii w Polsce </a:t>
            </a:r>
          </a:p>
        </p:txBody>
      </p:sp>
      <p:sp>
        <p:nvSpPr>
          <p:cNvPr id="14" name="Symbol zastępczy zawartości 13"/>
          <p:cNvSpPr>
            <a:spLocks noGrp="1"/>
          </p:cNvSpPr>
          <p:nvPr>
            <p:ph idx="1"/>
          </p:nvPr>
        </p:nvSpPr>
        <p:spPr>
          <a:xfrm>
            <a:off x="337943" y="1669002"/>
            <a:ext cx="5041925" cy="4632859"/>
          </a:xfrm>
        </p:spPr>
        <p:txBody>
          <a:bodyPr>
            <a:noAutofit/>
          </a:bodyPr>
          <a:lstStyle/>
          <a:p>
            <a:pPr marL="365760" lvl="1" indent="0" algn="just">
              <a:buNone/>
            </a:pPr>
            <a:r>
              <a:rPr lang="pl-PL" sz="2400" dirty="0">
                <a:latin typeface="+mj-lt"/>
              </a:rPr>
              <a:t>Wytwarzanie energii w lokalnych społecznościach</a:t>
            </a:r>
          </a:p>
          <a:p>
            <a:pPr marL="365760" lvl="1" indent="0" algn="just">
              <a:buNone/>
            </a:pPr>
            <a:endParaRPr lang="pl-PL" sz="2400" dirty="0">
              <a:latin typeface="+mj-lt"/>
            </a:endParaRPr>
          </a:p>
          <a:p>
            <a:pPr marL="365760" lvl="1" indent="0" algn="just">
              <a:buNone/>
            </a:pPr>
            <a:endParaRPr lang="pl-PL" sz="2400" dirty="0">
              <a:latin typeface="+mj-lt"/>
            </a:endParaRPr>
          </a:p>
        </p:txBody>
      </p:sp>
      <p:pic>
        <p:nvPicPr>
          <p:cNvPr id="3" name="Obraz 2" descr="Obraz zawierający pomieszczenie&#10;&#10;Opis wygenerowany automatycznie">
            <a:extLst>
              <a:ext uri="{FF2B5EF4-FFF2-40B4-BE49-F238E27FC236}">
                <a16:creationId xmlns:a16="http://schemas.microsoft.com/office/drawing/2014/main" id="{F9EAFDCF-68BA-4CF6-8B46-DFA6C3E711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6672" y="1"/>
            <a:ext cx="1645328" cy="1142162"/>
          </a:xfrm>
          <a:prstGeom prst="rect">
            <a:avLst/>
          </a:prstGeom>
        </p:spPr>
      </p:pic>
      <p:pic>
        <p:nvPicPr>
          <p:cNvPr id="8" name="Grafika 7" descr="Wietrznie z wypełnieniem pełnym">
            <a:extLst>
              <a:ext uri="{FF2B5EF4-FFF2-40B4-BE49-F238E27FC236}">
                <a16:creationId xmlns:a16="http://schemas.microsoft.com/office/drawing/2014/main" id="{2DB0BA42-6B71-4570-962D-93CB2C2E5B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7483" y="4811232"/>
            <a:ext cx="914400" cy="914400"/>
          </a:xfrm>
          <a:prstGeom prst="rect">
            <a:avLst/>
          </a:prstGeom>
        </p:spPr>
      </p:pic>
      <p:pic>
        <p:nvPicPr>
          <p:cNvPr id="10" name="Grafika 9" descr="Rozładowana bateria z wypełnieniem pełnym">
            <a:extLst>
              <a:ext uri="{FF2B5EF4-FFF2-40B4-BE49-F238E27FC236}">
                <a16:creationId xmlns:a16="http://schemas.microsoft.com/office/drawing/2014/main" id="{81CC2E47-3CE3-42BE-93EA-0EE489811B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6205" y="3819824"/>
            <a:ext cx="914400" cy="914400"/>
          </a:xfrm>
          <a:prstGeom prst="rect">
            <a:avLst/>
          </a:prstGeom>
        </p:spPr>
      </p:pic>
      <p:pic>
        <p:nvPicPr>
          <p:cNvPr id="12" name="Grafika 11" descr="Dom z wypełnieniem pełnym">
            <a:extLst>
              <a:ext uri="{FF2B5EF4-FFF2-40B4-BE49-F238E27FC236}">
                <a16:creationId xmlns:a16="http://schemas.microsoft.com/office/drawing/2014/main" id="{C7147DB2-0C10-4853-BF2F-C9ACE70208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63452" y="1116492"/>
            <a:ext cx="914400" cy="914400"/>
          </a:xfrm>
          <a:prstGeom prst="rect">
            <a:avLst/>
          </a:prstGeom>
        </p:spPr>
      </p:pic>
      <p:pic>
        <p:nvPicPr>
          <p:cNvPr id="16" name="Grafika 15" descr="Słońce z wypełnieniem pełnym">
            <a:extLst>
              <a:ext uri="{FF2B5EF4-FFF2-40B4-BE49-F238E27FC236}">
                <a16:creationId xmlns:a16="http://schemas.microsoft.com/office/drawing/2014/main" id="{85B6840A-86AE-471E-9CAC-8BB1F16E165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04874" y="2971800"/>
            <a:ext cx="914400" cy="914400"/>
          </a:xfrm>
          <a:prstGeom prst="rect">
            <a:avLst/>
          </a:prstGeom>
        </p:spPr>
      </p:pic>
      <p:pic>
        <p:nvPicPr>
          <p:cNvPr id="18" name="Grafika 17" descr="Samochód elektryczny z wypełnieniem pełnym">
            <a:extLst>
              <a:ext uri="{FF2B5EF4-FFF2-40B4-BE49-F238E27FC236}">
                <a16:creationId xmlns:a16="http://schemas.microsoft.com/office/drawing/2014/main" id="{3E9BCEF9-063A-4AE0-98DC-53DE621D56F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957063" y="1422047"/>
            <a:ext cx="914400" cy="914400"/>
          </a:xfrm>
          <a:prstGeom prst="rect">
            <a:avLst/>
          </a:prstGeom>
        </p:spPr>
      </p:pic>
      <p:cxnSp>
        <p:nvCxnSpPr>
          <p:cNvPr id="20" name="Łącznik: łamany 19">
            <a:extLst>
              <a:ext uri="{FF2B5EF4-FFF2-40B4-BE49-F238E27FC236}">
                <a16:creationId xmlns:a16="http://schemas.microsoft.com/office/drawing/2014/main" id="{0DDF51E8-73B1-436C-B8CF-6984A817C6D9}"/>
              </a:ext>
            </a:extLst>
          </p:cNvPr>
          <p:cNvCxnSpPr>
            <a:cxnSpLocks/>
          </p:cNvCxnSpPr>
          <p:nvPr/>
        </p:nvCxnSpPr>
        <p:spPr>
          <a:xfrm>
            <a:off x="3176726" y="3429000"/>
            <a:ext cx="1494667" cy="664535"/>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Łącznik: łamany 21">
            <a:extLst>
              <a:ext uri="{FF2B5EF4-FFF2-40B4-BE49-F238E27FC236}">
                <a16:creationId xmlns:a16="http://schemas.microsoft.com/office/drawing/2014/main" id="{75EC073C-A9EC-4771-B36E-813E119737A7}"/>
              </a:ext>
            </a:extLst>
          </p:cNvPr>
          <p:cNvCxnSpPr>
            <a:cxnSpLocks/>
          </p:cNvCxnSpPr>
          <p:nvPr/>
        </p:nvCxnSpPr>
        <p:spPr>
          <a:xfrm flipV="1">
            <a:off x="3317358" y="4444409"/>
            <a:ext cx="1354035" cy="744589"/>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Łącznik: łamany 25">
            <a:extLst>
              <a:ext uri="{FF2B5EF4-FFF2-40B4-BE49-F238E27FC236}">
                <a16:creationId xmlns:a16="http://schemas.microsoft.com/office/drawing/2014/main" id="{08A94E19-6F5A-4B25-902D-B259F6AEB0D2}"/>
              </a:ext>
            </a:extLst>
          </p:cNvPr>
          <p:cNvCxnSpPr>
            <a:cxnSpLocks/>
          </p:cNvCxnSpPr>
          <p:nvPr/>
        </p:nvCxnSpPr>
        <p:spPr>
          <a:xfrm flipV="1">
            <a:off x="6848425" y="1754372"/>
            <a:ext cx="1322936" cy="124875"/>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Łącznik: łamany 32">
            <a:extLst>
              <a:ext uri="{FF2B5EF4-FFF2-40B4-BE49-F238E27FC236}">
                <a16:creationId xmlns:a16="http://schemas.microsoft.com/office/drawing/2014/main" id="{7154FB22-D0F4-4241-AB88-FCBB257CB0D9}"/>
              </a:ext>
            </a:extLst>
          </p:cNvPr>
          <p:cNvCxnSpPr>
            <a:cxnSpLocks/>
          </p:cNvCxnSpPr>
          <p:nvPr/>
        </p:nvCxnSpPr>
        <p:spPr>
          <a:xfrm>
            <a:off x="9142765" y="1679505"/>
            <a:ext cx="849386" cy="429242"/>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Łącznik prosty 3">
            <a:extLst>
              <a:ext uri="{FF2B5EF4-FFF2-40B4-BE49-F238E27FC236}">
                <a16:creationId xmlns:a16="http://schemas.microsoft.com/office/drawing/2014/main" id="{38DA5B2B-A899-474D-88FB-004F069D5D23}"/>
              </a:ext>
            </a:extLst>
          </p:cNvPr>
          <p:cNvCxnSpPr/>
          <p:nvPr/>
        </p:nvCxnSpPr>
        <p:spPr>
          <a:xfrm>
            <a:off x="6836735" y="1536213"/>
            <a:ext cx="0" cy="476564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3" name="Grafika 22" descr="Dom z wypełnieniem pełnym">
            <a:extLst>
              <a:ext uri="{FF2B5EF4-FFF2-40B4-BE49-F238E27FC236}">
                <a16:creationId xmlns:a16="http://schemas.microsoft.com/office/drawing/2014/main" id="{BA1590A8-670A-445F-B7B9-BD69FF52AB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63452" y="2239367"/>
            <a:ext cx="914400" cy="914400"/>
          </a:xfrm>
          <a:prstGeom prst="rect">
            <a:avLst/>
          </a:prstGeom>
        </p:spPr>
      </p:pic>
      <p:pic>
        <p:nvPicPr>
          <p:cNvPr id="24" name="Grafika 23" descr="Dom z wypełnieniem pełnym">
            <a:extLst>
              <a:ext uri="{FF2B5EF4-FFF2-40B4-BE49-F238E27FC236}">
                <a16:creationId xmlns:a16="http://schemas.microsoft.com/office/drawing/2014/main" id="{48033DE2-2543-4A1E-99A2-20F9EDB481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63452" y="3362242"/>
            <a:ext cx="914400" cy="914400"/>
          </a:xfrm>
          <a:prstGeom prst="rect">
            <a:avLst/>
          </a:prstGeom>
        </p:spPr>
      </p:pic>
      <p:cxnSp>
        <p:nvCxnSpPr>
          <p:cNvPr id="25" name="Łącznik: łamany 24">
            <a:extLst>
              <a:ext uri="{FF2B5EF4-FFF2-40B4-BE49-F238E27FC236}">
                <a16:creationId xmlns:a16="http://schemas.microsoft.com/office/drawing/2014/main" id="{62A84E01-B718-4B02-8831-E62C61BE53B2}"/>
              </a:ext>
            </a:extLst>
          </p:cNvPr>
          <p:cNvCxnSpPr>
            <a:cxnSpLocks/>
          </p:cNvCxnSpPr>
          <p:nvPr/>
        </p:nvCxnSpPr>
        <p:spPr>
          <a:xfrm flipV="1">
            <a:off x="6831156" y="2844181"/>
            <a:ext cx="1322936" cy="124875"/>
          </a:xfrm>
          <a:prstGeom prst="bentConnector3">
            <a:avLst>
              <a:gd name="adj1" fmla="val 53215"/>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Łącznik: łamany 26">
            <a:extLst>
              <a:ext uri="{FF2B5EF4-FFF2-40B4-BE49-F238E27FC236}">
                <a16:creationId xmlns:a16="http://schemas.microsoft.com/office/drawing/2014/main" id="{23C4E5DF-F66E-431F-8DBC-E7350B9874DC}"/>
              </a:ext>
            </a:extLst>
          </p:cNvPr>
          <p:cNvCxnSpPr>
            <a:cxnSpLocks/>
          </p:cNvCxnSpPr>
          <p:nvPr/>
        </p:nvCxnSpPr>
        <p:spPr>
          <a:xfrm flipV="1">
            <a:off x="6831156" y="3886200"/>
            <a:ext cx="1322936" cy="124875"/>
          </a:xfrm>
          <a:prstGeom prst="bentConnector3">
            <a:avLst>
              <a:gd name="adj1" fmla="val 53215"/>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8" name="Grafika 27" descr="Samochód elektryczny z wypełnieniem pełnym">
            <a:extLst>
              <a:ext uri="{FF2B5EF4-FFF2-40B4-BE49-F238E27FC236}">
                <a16:creationId xmlns:a16="http://schemas.microsoft.com/office/drawing/2014/main" id="{70B32B75-174E-42D9-BAC0-7C6D26744F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27238" y="2696567"/>
            <a:ext cx="914400" cy="914400"/>
          </a:xfrm>
          <a:prstGeom prst="rect">
            <a:avLst/>
          </a:prstGeom>
        </p:spPr>
      </p:pic>
      <p:pic>
        <p:nvPicPr>
          <p:cNvPr id="29" name="Grafika 28" descr="Samochód elektryczny z wypełnieniem pełnym">
            <a:extLst>
              <a:ext uri="{FF2B5EF4-FFF2-40B4-BE49-F238E27FC236}">
                <a16:creationId xmlns:a16="http://schemas.microsoft.com/office/drawing/2014/main" id="{FB29706D-313E-4CCD-85A7-B3D8C4992AE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27238" y="3910758"/>
            <a:ext cx="914400" cy="914400"/>
          </a:xfrm>
          <a:prstGeom prst="rect">
            <a:avLst/>
          </a:prstGeom>
        </p:spPr>
      </p:pic>
      <p:cxnSp>
        <p:nvCxnSpPr>
          <p:cNvPr id="32" name="Łącznik: łamany 31">
            <a:extLst>
              <a:ext uri="{FF2B5EF4-FFF2-40B4-BE49-F238E27FC236}">
                <a16:creationId xmlns:a16="http://schemas.microsoft.com/office/drawing/2014/main" id="{41AD684D-3499-4662-B6AD-04182D9DC254}"/>
              </a:ext>
            </a:extLst>
          </p:cNvPr>
          <p:cNvCxnSpPr>
            <a:cxnSpLocks/>
          </p:cNvCxnSpPr>
          <p:nvPr/>
        </p:nvCxnSpPr>
        <p:spPr>
          <a:xfrm>
            <a:off x="9199290" y="2954995"/>
            <a:ext cx="849386" cy="429242"/>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Łącznik: łamany 33">
            <a:extLst>
              <a:ext uri="{FF2B5EF4-FFF2-40B4-BE49-F238E27FC236}">
                <a16:creationId xmlns:a16="http://schemas.microsoft.com/office/drawing/2014/main" id="{657B4A14-D64C-443E-93B8-89DE031F7FA7}"/>
              </a:ext>
            </a:extLst>
          </p:cNvPr>
          <p:cNvCxnSpPr>
            <a:cxnSpLocks/>
          </p:cNvCxnSpPr>
          <p:nvPr/>
        </p:nvCxnSpPr>
        <p:spPr>
          <a:xfrm>
            <a:off x="9177852" y="4093535"/>
            <a:ext cx="849386" cy="429242"/>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5" name="Grafika 34" descr="Samochód elektryczny z wypełnieniem pełnym">
            <a:extLst>
              <a:ext uri="{FF2B5EF4-FFF2-40B4-BE49-F238E27FC236}">
                <a16:creationId xmlns:a16="http://schemas.microsoft.com/office/drawing/2014/main" id="{DF3BC0B4-DD31-4F86-8950-413FEA7A4A5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359283" y="4816703"/>
            <a:ext cx="914400" cy="914400"/>
          </a:xfrm>
          <a:prstGeom prst="rect">
            <a:avLst/>
          </a:prstGeom>
        </p:spPr>
      </p:pic>
      <p:cxnSp>
        <p:nvCxnSpPr>
          <p:cNvPr id="36" name="Łącznik: łamany 35">
            <a:extLst>
              <a:ext uri="{FF2B5EF4-FFF2-40B4-BE49-F238E27FC236}">
                <a16:creationId xmlns:a16="http://schemas.microsoft.com/office/drawing/2014/main" id="{2FE5BE5C-963C-4CED-9B1C-D295ACBF8E3C}"/>
              </a:ext>
            </a:extLst>
          </p:cNvPr>
          <p:cNvCxnSpPr>
            <a:cxnSpLocks/>
          </p:cNvCxnSpPr>
          <p:nvPr/>
        </p:nvCxnSpPr>
        <p:spPr>
          <a:xfrm>
            <a:off x="6921797" y="5061098"/>
            <a:ext cx="1437486" cy="414669"/>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 name="Grafika 4" descr="Turbiny wiatrowe z wypełnieniem pełnym">
            <a:extLst>
              <a:ext uri="{FF2B5EF4-FFF2-40B4-BE49-F238E27FC236}">
                <a16:creationId xmlns:a16="http://schemas.microsoft.com/office/drawing/2014/main" id="{B9AD3EF0-30EE-4AC5-97B6-5AAE2A542C2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137943" y="4825158"/>
            <a:ext cx="914400" cy="914400"/>
          </a:xfrm>
          <a:prstGeom prst="rect">
            <a:avLst/>
          </a:prstGeom>
        </p:spPr>
      </p:pic>
      <p:pic>
        <p:nvPicPr>
          <p:cNvPr id="6" name="Grafika 5" descr="Atom z wypełnieniem pełnym">
            <a:extLst>
              <a:ext uri="{FF2B5EF4-FFF2-40B4-BE49-F238E27FC236}">
                <a16:creationId xmlns:a16="http://schemas.microsoft.com/office/drawing/2014/main" id="{9BFF1929-CC36-4565-A2D6-D41986619B7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577917" y="5330613"/>
            <a:ext cx="914400" cy="914400"/>
          </a:xfrm>
          <a:prstGeom prst="rect">
            <a:avLst/>
          </a:prstGeom>
        </p:spPr>
      </p:pic>
      <p:cxnSp>
        <p:nvCxnSpPr>
          <p:cNvPr id="30" name="Łącznik prosty ze strzałką 29">
            <a:extLst>
              <a:ext uri="{FF2B5EF4-FFF2-40B4-BE49-F238E27FC236}">
                <a16:creationId xmlns:a16="http://schemas.microsoft.com/office/drawing/2014/main" id="{2402E3E8-3762-4E11-9D03-065251B7499A}"/>
              </a:ext>
            </a:extLst>
          </p:cNvPr>
          <p:cNvCxnSpPr>
            <a:cxnSpLocks/>
          </p:cNvCxnSpPr>
          <p:nvPr/>
        </p:nvCxnSpPr>
        <p:spPr>
          <a:xfrm>
            <a:off x="4492317" y="5554462"/>
            <a:ext cx="225935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Łącznik prosty ze strzałką 30">
            <a:extLst>
              <a:ext uri="{FF2B5EF4-FFF2-40B4-BE49-F238E27FC236}">
                <a16:creationId xmlns:a16="http://schemas.microsoft.com/office/drawing/2014/main" id="{BC7BF6B6-1950-48B4-980B-E8B6785D43DE}"/>
              </a:ext>
            </a:extLst>
          </p:cNvPr>
          <p:cNvCxnSpPr/>
          <p:nvPr/>
        </p:nvCxnSpPr>
        <p:spPr>
          <a:xfrm>
            <a:off x="6342319" y="6011662"/>
            <a:ext cx="81870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Łącznik prosty 36">
            <a:extLst>
              <a:ext uri="{FF2B5EF4-FFF2-40B4-BE49-F238E27FC236}">
                <a16:creationId xmlns:a16="http://schemas.microsoft.com/office/drawing/2014/main" id="{8C269766-3A1F-4A4E-A1DE-F9221D0CE54F}"/>
              </a:ext>
            </a:extLst>
          </p:cNvPr>
          <p:cNvCxnSpPr/>
          <p:nvPr/>
        </p:nvCxnSpPr>
        <p:spPr>
          <a:xfrm>
            <a:off x="7172312" y="1460013"/>
            <a:ext cx="0" cy="47656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Łącznik: łamany 37">
            <a:extLst>
              <a:ext uri="{FF2B5EF4-FFF2-40B4-BE49-F238E27FC236}">
                <a16:creationId xmlns:a16="http://schemas.microsoft.com/office/drawing/2014/main" id="{A2913A06-7547-49B2-A862-ECFFFBB67532}"/>
              </a:ext>
            </a:extLst>
          </p:cNvPr>
          <p:cNvCxnSpPr>
            <a:cxnSpLocks/>
          </p:cNvCxnSpPr>
          <p:nvPr/>
        </p:nvCxnSpPr>
        <p:spPr>
          <a:xfrm flipV="1">
            <a:off x="7183599" y="1906899"/>
            <a:ext cx="1079853" cy="228231"/>
          </a:xfrm>
          <a:prstGeom prst="bent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Łącznik: łamany 38">
            <a:extLst>
              <a:ext uri="{FF2B5EF4-FFF2-40B4-BE49-F238E27FC236}">
                <a16:creationId xmlns:a16="http://schemas.microsoft.com/office/drawing/2014/main" id="{92C728DD-B85A-497C-910F-1B64EA97234F}"/>
              </a:ext>
            </a:extLst>
          </p:cNvPr>
          <p:cNvCxnSpPr>
            <a:cxnSpLocks/>
          </p:cNvCxnSpPr>
          <p:nvPr/>
        </p:nvCxnSpPr>
        <p:spPr>
          <a:xfrm flipV="1">
            <a:off x="7161026" y="2995826"/>
            <a:ext cx="1145302" cy="189328"/>
          </a:xfrm>
          <a:prstGeom prst="bent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Łącznik: łamany 39">
            <a:extLst>
              <a:ext uri="{FF2B5EF4-FFF2-40B4-BE49-F238E27FC236}">
                <a16:creationId xmlns:a16="http://schemas.microsoft.com/office/drawing/2014/main" id="{181B57F8-2CF1-465F-8AA4-B8517136C154}"/>
              </a:ext>
            </a:extLst>
          </p:cNvPr>
          <p:cNvCxnSpPr>
            <a:cxnSpLocks/>
          </p:cNvCxnSpPr>
          <p:nvPr/>
        </p:nvCxnSpPr>
        <p:spPr>
          <a:xfrm flipV="1">
            <a:off x="7172312" y="4045850"/>
            <a:ext cx="1121291" cy="204751"/>
          </a:xfrm>
          <a:prstGeom prst="bent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1" name="Grafika 40" descr="Rozładowana bateria z wypełnieniem pełnym">
            <a:extLst>
              <a:ext uri="{FF2B5EF4-FFF2-40B4-BE49-F238E27FC236}">
                <a16:creationId xmlns:a16="http://schemas.microsoft.com/office/drawing/2014/main" id="{F13F008E-BA2B-414D-B4FF-45EDEB325B4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248843" y="5554462"/>
            <a:ext cx="914400" cy="914400"/>
          </a:xfrm>
          <a:prstGeom prst="rect">
            <a:avLst/>
          </a:prstGeom>
        </p:spPr>
      </p:pic>
      <p:cxnSp>
        <p:nvCxnSpPr>
          <p:cNvPr id="43" name="Łącznik prosty ze strzałką 42">
            <a:extLst>
              <a:ext uri="{FF2B5EF4-FFF2-40B4-BE49-F238E27FC236}">
                <a16:creationId xmlns:a16="http://schemas.microsoft.com/office/drawing/2014/main" id="{E92CB57A-6E63-44F1-A368-DFC1620CD167}"/>
              </a:ext>
            </a:extLst>
          </p:cNvPr>
          <p:cNvCxnSpPr/>
          <p:nvPr/>
        </p:nvCxnSpPr>
        <p:spPr>
          <a:xfrm>
            <a:off x="4424698" y="6011662"/>
            <a:ext cx="81870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pole tekstowe 16">
            <a:extLst>
              <a:ext uri="{FF2B5EF4-FFF2-40B4-BE49-F238E27FC236}">
                <a16:creationId xmlns:a16="http://schemas.microsoft.com/office/drawing/2014/main" id="{B70210F3-EC8D-4621-AFD3-DF5F832C0242}"/>
              </a:ext>
            </a:extLst>
          </p:cNvPr>
          <p:cNvSpPr txBox="1"/>
          <p:nvPr/>
        </p:nvSpPr>
        <p:spPr>
          <a:xfrm>
            <a:off x="2037610" y="6011662"/>
            <a:ext cx="2071550" cy="369332"/>
          </a:xfrm>
          <a:prstGeom prst="rect">
            <a:avLst/>
          </a:prstGeom>
          <a:noFill/>
        </p:spPr>
        <p:txBody>
          <a:bodyPr wrap="square" rtlCol="0">
            <a:spAutoFit/>
          </a:bodyPr>
          <a:lstStyle/>
          <a:p>
            <a:r>
              <a:rPr lang="pl-PL" dirty="0"/>
              <a:t>Elektrociepłownia</a:t>
            </a:r>
          </a:p>
        </p:txBody>
      </p:sp>
      <p:cxnSp>
        <p:nvCxnSpPr>
          <p:cNvPr id="44" name="Łącznik prosty ze strzałką 43">
            <a:extLst>
              <a:ext uri="{FF2B5EF4-FFF2-40B4-BE49-F238E27FC236}">
                <a16:creationId xmlns:a16="http://schemas.microsoft.com/office/drawing/2014/main" id="{DFE395B8-0E49-41FE-B06F-5BEB2A9C954A}"/>
              </a:ext>
            </a:extLst>
          </p:cNvPr>
          <p:cNvCxnSpPr>
            <a:cxnSpLocks/>
          </p:cNvCxnSpPr>
          <p:nvPr/>
        </p:nvCxnSpPr>
        <p:spPr>
          <a:xfrm>
            <a:off x="5826642" y="4276642"/>
            <a:ext cx="925032"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859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p:cNvSpPr>
            <a:spLocks noGrp="1"/>
          </p:cNvSpPr>
          <p:nvPr>
            <p:ph type="title"/>
          </p:nvPr>
        </p:nvSpPr>
        <p:spPr>
          <a:xfrm>
            <a:off x="337943" y="467362"/>
            <a:ext cx="9509760" cy="1068851"/>
          </a:xfrm>
        </p:spPr>
        <p:txBody>
          <a:bodyPr/>
          <a:lstStyle/>
          <a:p>
            <a:r>
              <a:rPr lang="pl-PL" dirty="0"/>
              <a:t>Klastry Energii w Polsce </a:t>
            </a:r>
          </a:p>
        </p:txBody>
      </p:sp>
      <p:sp>
        <p:nvSpPr>
          <p:cNvPr id="14" name="Symbol zastępczy zawartości 13"/>
          <p:cNvSpPr>
            <a:spLocks noGrp="1"/>
          </p:cNvSpPr>
          <p:nvPr>
            <p:ph idx="1"/>
          </p:nvPr>
        </p:nvSpPr>
        <p:spPr>
          <a:xfrm>
            <a:off x="337943" y="1669002"/>
            <a:ext cx="5041925" cy="4632859"/>
          </a:xfrm>
        </p:spPr>
        <p:txBody>
          <a:bodyPr>
            <a:noAutofit/>
          </a:bodyPr>
          <a:lstStyle/>
          <a:p>
            <a:pPr marL="365760" lvl="1" indent="0" algn="just">
              <a:buNone/>
            </a:pPr>
            <a:r>
              <a:rPr lang="pl-PL" sz="2400" dirty="0">
                <a:latin typeface="+mj-lt"/>
              </a:rPr>
              <a:t>Wytwarzanie energii w lokalnych społecznościach</a:t>
            </a:r>
          </a:p>
          <a:p>
            <a:pPr marL="365760" lvl="1" indent="0" algn="just">
              <a:buNone/>
            </a:pPr>
            <a:endParaRPr lang="pl-PL" sz="2400" dirty="0">
              <a:latin typeface="+mj-lt"/>
            </a:endParaRPr>
          </a:p>
          <a:p>
            <a:pPr marL="365760" lvl="1" indent="0" algn="just">
              <a:buNone/>
            </a:pPr>
            <a:endParaRPr lang="pl-PL" sz="2400" dirty="0">
              <a:latin typeface="+mj-lt"/>
            </a:endParaRPr>
          </a:p>
        </p:txBody>
      </p:sp>
      <p:pic>
        <p:nvPicPr>
          <p:cNvPr id="3" name="Obraz 2" descr="Obraz zawierający pomieszczenie&#10;&#10;Opis wygenerowany automatycznie">
            <a:extLst>
              <a:ext uri="{FF2B5EF4-FFF2-40B4-BE49-F238E27FC236}">
                <a16:creationId xmlns:a16="http://schemas.microsoft.com/office/drawing/2014/main" id="{F9EAFDCF-68BA-4CF6-8B46-DFA6C3E711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6672" y="1"/>
            <a:ext cx="1645328" cy="1142162"/>
          </a:xfrm>
          <a:prstGeom prst="rect">
            <a:avLst/>
          </a:prstGeom>
        </p:spPr>
      </p:pic>
      <p:pic>
        <p:nvPicPr>
          <p:cNvPr id="8" name="Grafika 7" descr="Wietrznie z wypełnieniem pełnym">
            <a:extLst>
              <a:ext uri="{FF2B5EF4-FFF2-40B4-BE49-F238E27FC236}">
                <a16:creationId xmlns:a16="http://schemas.microsoft.com/office/drawing/2014/main" id="{2DB0BA42-6B71-4570-962D-93CB2C2E5B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7483" y="4811232"/>
            <a:ext cx="914400" cy="914400"/>
          </a:xfrm>
          <a:prstGeom prst="rect">
            <a:avLst/>
          </a:prstGeom>
        </p:spPr>
      </p:pic>
      <p:pic>
        <p:nvPicPr>
          <p:cNvPr id="10" name="Grafika 9" descr="Rozładowana bateria z wypełnieniem pełnym">
            <a:extLst>
              <a:ext uri="{FF2B5EF4-FFF2-40B4-BE49-F238E27FC236}">
                <a16:creationId xmlns:a16="http://schemas.microsoft.com/office/drawing/2014/main" id="{81CC2E47-3CE3-42BE-93EA-0EE489811B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6205" y="3819824"/>
            <a:ext cx="914400" cy="914400"/>
          </a:xfrm>
          <a:prstGeom prst="rect">
            <a:avLst/>
          </a:prstGeom>
        </p:spPr>
      </p:pic>
      <p:pic>
        <p:nvPicPr>
          <p:cNvPr id="12" name="Grafika 11" descr="Dom z wypełnieniem pełnym">
            <a:extLst>
              <a:ext uri="{FF2B5EF4-FFF2-40B4-BE49-F238E27FC236}">
                <a16:creationId xmlns:a16="http://schemas.microsoft.com/office/drawing/2014/main" id="{C7147DB2-0C10-4853-BF2F-C9ACE70208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63452" y="1116492"/>
            <a:ext cx="914400" cy="914400"/>
          </a:xfrm>
          <a:prstGeom prst="rect">
            <a:avLst/>
          </a:prstGeom>
        </p:spPr>
      </p:pic>
      <p:pic>
        <p:nvPicPr>
          <p:cNvPr id="16" name="Grafika 15" descr="Słońce z wypełnieniem pełnym">
            <a:extLst>
              <a:ext uri="{FF2B5EF4-FFF2-40B4-BE49-F238E27FC236}">
                <a16:creationId xmlns:a16="http://schemas.microsoft.com/office/drawing/2014/main" id="{85B6840A-86AE-471E-9CAC-8BB1F16E165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04874" y="2971800"/>
            <a:ext cx="914400" cy="914400"/>
          </a:xfrm>
          <a:prstGeom prst="rect">
            <a:avLst/>
          </a:prstGeom>
        </p:spPr>
      </p:pic>
      <p:pic>
        <p:nvPicPr>
          <p:cNvPr id="18" name="Grafika 17" descr="Samochód elektryczny z wypełnieniem pełnym">
            <a:extLst>
              <a:ext uri="{FF2B5EF4-FFF2-40B4-BE49-F238E27FC236}">
                <a16:creationId xmlns:a16="http://schemas.microsoft.com/office/drawing/2014/main" id="{3E9BCEF9-063A-4AE0-98DC-53DE621D56F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957063" y="1422047"/>
            <a:ext cx="914400" cy="914400"/>
          </a:xfrm>
          <a:prstGeom prst="rect">
            <a:avLst/>
          </a:prstGeom>
        </p:spPr>
      </p:pic>
      <p:cxnSp>
        <p:nvCxnSpPr>
          <p:cNvPr id="20" name="Łącznik: łamany 19">
            <a:extLst>
              <a:ext uri="{FF2B5EF4-FFF2-40B4-BE49-F238E27FC236}">
                <a16:creationId xmlns:a16="http://schemas.microsoft.com/office/drawing/2014/main" id="{0DDF51E8-73B1-436C-B8CF-6984A817C6D9}"/>
              </a:ext>
            </a:extLst>
          </p:cNvPr>
          <p:cNvCxnSpPr>
            <a:cxnSpLocks/>
          </p:cNvCxnSpPr>
          <p:nvPr/>
        </p:nvCxnSpPr>
        <p:spPr>
          <a:xfrm>
            <a:off x="3176726" y="3429000"/>
            <a:ext cx="1494667" cy="664535"/>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Łącznik: łamany 21">
            <a:extLst>
              <a:ext uri="{FF2B5EF4-FFF2-40B4-BE49-F238E27FC236}">
                <a16:creationId xmlns:a16="http://schemas.microsoft.com/office/drawing/2014/main" id="{75EC073C-A9EC-4771-B36E-813E119737A7}"/>
              </a:ext>
            </a:extLst>
          </p:cNvPr>
          <p:cNvCxnSpPr>
            <a:cxnSpLocks/>
          </p:cNvCxnSpPr>
          <p:nvPr/>
        </p:nvCxnSpPr>
        <p:spPr>
          <a:xfrm flipV="1">
            <a:off x="3317358" y="4444409"/>
            <a:ext cx="1354035" cy="744589"/>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Łącznik: łamany 25">
            <a:extLst>
              <a:ext uri="{FF2B5EF4-FFF2-40B4-BE49-F238E27FC236}">
                <a16:creationId xmlns:a16="http://schemas.microsoft.com/office/drawing/2014/main" id="{08A94E19-6F5A-4B25-902D-B259F6AEB0D2}"/>
              </a:ext>
            </a:extLst>
          </p:cNvPr>
          <p:cNvCxnSpPr>
            <a:cxnSpLocks/>
          </p:cNvCxnSpPr>
          <p:nvPr/>
        </p:nvCxnSpPr>
        <p:spPr>
          <a:xfrm flipV="1">
            <a:off x="6848425" y="1754372"/>
            <a:ext cx="1322936" cy="124875"/>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Łącznik: łamany 32">
            <a:extLst>
              <a:ext uri="{FF2B5EF4-FFF2-40B4-BE49-F238E27FC236}">
                <a16:creationId xmlns:a16="http://schemas.microsoft.com/office/drawing/2014/main" id="{7154FB22-D0F4-4241-AB88-FCBB257CB0D9}"/>
              </a:ext>
            </a:extLst>
          </p:cNvPr>
          <p:cNvCxnSpPr>
            <a:cxnSpLocks/>
          </p:cNvCxnSpPr>
          <p:nvPr/>
        </p:nvCxnSpPr>
        <p:spPr>
          <a:xfrm>
            <a:off x="9142765" y="1679505"/>
            <a:ext cx="849386" cy="429242"/>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Łącznik prosty 3">
            <a:extLst>
              <a:ext uri="{FF2B5EF4-FFF2-40B4-BE49-F238E27FC236}">
                <a16:creationId xmlns:a16="http://schemas.microsoft.com/office/drawing/2014/main" id="{38DA5B2B-A899-474D-88FB-004F069D5D23}"/>
              </a:ext>
            </a:extLst>
          </p:cNvPr>
          <p:cNvCxnSpPr/>
          <p:nvPr/>
        </p:nvCxnSpPr>
        <p:spPr>
          <a:xfrm>
            <a:off x="6836735" y="1536213"/>
            <a:ext cx="0" cy="47656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Łącznik prosty ze strzałką 14">
            <a:extLst>
              <a:ext uri="{FF2B5EF4-FFF2-40B4-BE49-F238E27FC236}">
                <a16:creationId xmlns:a16="http://schemas.microsoft.com/office/drawing/2014/main" id="{40A6E55A-52A5-4A66-9C8C-8014BE1746D7}"/>
              </a:ext>
            </a:extLst>
          </p:cNvPr>
          <p:cNvCxnSpPr/>
          <p:nvPr/>
        </p:nvCxnSpPr>
        <p:spPr>
          <a:xfrm>
            <a:off x="5932967" y="4277024"/>
            <a:ext cx="81870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3" name="Grafika 22" descr="Dom z wypełnieniem pełnym">
            <a:extLst>
              <a:ext uri="{FF2B5EF4-FFF2-40B4-BE49-F238E27FC236}">
                <a16:creationId xmlns:a16="http://schemas.microsoft.com/office/drawing/2014/main" id="{BA1590A8-670A-445F-B7B9-BD69FF52AB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63452" y="2239367"/>
            <a:ext cx="914400" cy="914400"/>
          </a:xfrm>
          <a:prstGeom prst="rect">
            <a:avLst/>
          </a:prstGeom>
        </p:spPr>
      </p:pic>
      <p:pic>
        <p:nvPicPr>
          <p:cNvPr id="24" name="Grafika 23" descr="Dom z wypełnieniem pełnym">
            <a:extLst>
              <a:ext uri="{FF2B5EF4-FFF2-40B4-BE49-F238E27FC236}">
                <a16:creationId xmlns:a16="http://schemas.microsoft.com/office/drawing/2014/main" id="{48033DE2-2543-4A1E-99A2-20F9EDB481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63452" y="3362242"/>
            <a:ext cx="914400" cy="914400"/>
          </a:xfrm>
          <a:prstGeom prst="rect">
            <a:avLst/>
          </a:prstGeom>
        </p:spPr>
      </p:pic>
      <p:cxnSp>
        <p:nvCxnSpPr>
          <p:cNvPr id="25" name="Łącznik: łamany 24">
            <a:extLst>
              <a:ext uri="{FF2B5EF4-FFF2-40B4-BE49-F238E27FC236}">
                <a16:creationId xmlns:a16="http://schemas.microsoft.com/office/drawing/2014/main" id="{62A84E01-B718-4B02-8831-E62C61BE53B2}"/>
              </a:ext>
            </a:extLst>
          </p:cNvPr>
          <p:cNvCxnSpPr>
            <a:cxnSpLocks/>
          </p:cNvCxnSpPr>
          <p:nvPr/>
        </p:nvCxnSpPr>
        <p:spPr>
          <a:xfrm flipV="1">
            <a:off x="6831156" y="2844181"/>
            <a:ext cx="1322936" cy="124875"/>
          </a:xfrm>
          <a:prstGeom prst="bentConnector3">
            <a:avLst>
              <a:gd name="adj1" fmla="val 53215"/>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Łącznik: łamany 26">
            <a:extLst>
              <a:ext uri="{FF2B5EF4-FFF2-40B4-BE49-F238E27FC236}">
                <a16:creationId xmlns:a16="http://schemas.microsoft.com/office/drawing/2014/main" id="{23C4E5DF-F66E-431F-8DBC-E7350B9874DC}"/>
              </a:ext>
            </a:extLst>
          </p:cNvPr>
          <p:cNvCxnSpPr>
            <a:cxnSpLocks/>
          </p:cNvCxnSpPr>
          <p:nvPr/>
        </p:nvCxnSpPr>
        <p:spPr>
          <a:xfrm flipV="1">
            <a:off x="6831156" y="3886200"/>
            <a:ext cx="1322936" cy="124875"/>
          </a:xfrm>
          <a:prstGeom prst="bentConnector3">
            <a:avLst>
              <a:gd name="adj1" fmla="val 53215"/>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8" name="Grafika 27" descr="Samochód elektryczny z wypełnieniem pełnym">
            <a:extLst>
              <a:ext uri="{FF2B5EF4-FFF2-40B4-BE49-F238E27FC236}">
                <a16:creationId xmlns:a16="http://schemas.microsoft.com/office/drawing/2014/main" id="{70B32B75-174E-42D9-BAC0-7C6D26744F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27238" y="2696567"/>
            <a:ext cx="914400" cy="914400"/>
          </a:xfrm>
          <a:prstGeom prst="rect">
            <a:avLst/>
          </a:prstGeom>
        </p:spPr>
      </p:pic>
      <p:pic>
        <p:nvPicPr>
          <p:cNvPr id="29" name="Grafika 28" descr="Samochód elektryczny z wypełnieniem pełnym">
            <a:extLst>
              <a:ext uri="{FF2B5EF4-FFF2-40B4-BE49-F238E27FC236}">
                <a16:creationId xmlns:a16="http://schemas.microsoft.com/office/drawing/2014/main" id="{FB29706D-313E-4CCD-85A7-B3D8C4992AE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27238" y="3910758"/>
            <a:ext cx="914400" cy="914400"/>
          </a:xfrm>
          <a:prstGeom prst="rect">
            <a:avLst/>
          </a:prstGeom>
        </p:spPr>
      </p:pic>
      <p:cxnSp>
        <p:nvCxnSpPr>
          <p:cNvPr id="32" name="Łącznik: łamany 31">
            <a:extLst>
              <a:ext uri="{FF2B5EF4-FFF2-40B4-BE49-F238E27FC236}">
                <a16:creationId xmlns:a16="http://schemas.microsoft.com/office/drawing/2014/main" id="{41AD684D-3499-4662-B6AD-04182D9DC254}"/>
              </a:ext>
            </a:extLst>
          </p:cNvPr>
          <p:cNvCxnSpPr>
            <a:cxnSpLocks/>
          </p:cNvCxnSpPr>
          <p:nvPr/>
        </p:nvCxnSpPr>
        <p:spPr>
          <a:xfrm>
            <a:off x="9199290" y="2954995"/>
            <a:ext cx="849386" cy="429242"/>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Łącznik: łamany 33">
            <a:extLst>
              <a:ext uri="{FF2B5EF4-FFF2-40B4-BE49-F238E27FC236}">
                <a16:creationId xmlns:a16="http://schemas.microsoft.com/office/drawing/2014/main" id="{657B4A14-D64C-443E-93B8-89DE031F7FA7}"/>
              </a:ext>
            </a:extLst>
          </p:cNvPr>
          <p:cNvCxnSpPr>
            <a:cxnSpLocks/>
          </p:cNvCxnSpPr>
          <p:nvPr/>
        </p:nvCxnSpPr>
        <p:spPr>
          <a:xfrm>
            <a:off x="9177852" y="4093535"/>
            <a:ext cx="849386" cy="429242"/>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5" name="Grafika 34" descr="Samochód elektryczny z wypełnieniem pełnym">
            <a:extLst>
              <a:ext uri="{FF2B5EF4-FFF2-40B4-BE49-F238E27FC236}">
                <a16:creationId xmlns:a16="http://schemas.microsoft.com/office/drawing/2014/main" id="{DF3BC0B4-DD31-4F86-8950-413FEA7A4A5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359283" y="4816703"/>
            <a:ext cx="914400" cy="914400"/>
          </a:xfrm>
          <a:prstGeom prst="rect">
            <a:avLst/>
          </a:prstGeom>
        </p:spPr>
      </p:pic>
      <p:cxnSp>
        <p:nvCxnSpPr>
          <p:cNvPr id="36" name="Łącznik: łamany 35">
            <a:extLst>
              <a:ext uri="{FF2B5EF4-FFF2-40B4-BE49-F238E27FC236}">
                <a16:creationId xmlns:a16="http://schemas.microsoft.com/office/drawing/2014/main" id="{2FE5BE5C-963C-4CED-9B1C-D295ACBF8E3C}"/>
              </a:ext>
            </a:extLst>
          </p:cNvPr>
          <p:cNvCxnSpPr>
            <a:cxnSpLocks/>
          </p:cNvCxnSpPr>
          <p:nvPr/>
        </p:nvCxnSpPr>
        <p:spPr>
          <a:xfrm>
            <a:off x="6921797" y="5061098"/>
            <a:ext cx="1437486" cy="414669"/>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 name="Grafika 4" descr="Turbiny wiatrowe z wypełnieniem pełnym">
            <a:extLst>
              <a:ext uri="{FF2B5EF4-FFF2-40B4-BE49-F238E27FC236}">
                <a16:creationId xmlns:a16="http://schemas.microsoft.com/office/drawing/2014/main" id="{B9AD3EF0-30EE-4AC5-97B6-5AAE2A542C2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137943" y="4825158"/>
            <a:ext cx="914400" cy="914400"/>
          </a:xfrm>
          <a:prstGeom prst="rect">
            <a:avLst/>
          </a:prstGeom>
        </p:spPr>
      </p:pic>
      <p:cxnSp>
        <p:nvCxnSpPr>
          <p:cNvPr id="30" name="Łącznik prosty ze strzałką 29">
            <a:extLst>
              <a:ext uri="{FF2B5EF4-FFF2-40B4-BE49-F238E27FC236}">
                <a16:creationId xmlns:a16="http://schemas.microsoft.com/office/drawing/2014/main" id="{2402E3E8-3762-4E11-9D03-065251B7499A}"/>
              </a:ext>
            </a:extLst>
          </p:cNvPr>
          <p:cNvCxnSpPr>
            <a:cxnSpLocks/>
          </p:cNvCxnSpPr>
          <p:nvPr/>
        </p:nvCxnSpPr>
        <p:spPr>
          <a:xfrm>
            <a:off x="4492317" y="5646198"/>
            <a:ext cx="225935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pole tekstowe 1">
            <a:extLst>
              <a:ext uri="{FF2B5EF4-FFF2-40B4-BE49-F238E27FC236}">
                <a16:creationId xmlns:a16="http://schemas.microsoft.com/office/drawing/2014/main" id="{A83E759C-AFC4-4E24-9401-CCF254B79E97}"/>
              </a:ext>
            </a:extLst>
          </p:cNvPr>
          <p:cNvSpPr txBox="1"/>
          <p:nvPr/>
        </p:nvSpPr>
        <p:spPr>
          <a:xfrm>
            <a:off x="6287598" y="1027135"/>
            <a:ext cx="1251098" cy="369332"/>
          </a:xfrm>
          <a:prstGeom prst="rect">
            <a:avLst/>
          </a:prstGeom>
          <a:noFill/>
        </p:spPr>
        <p:txBody>
          <a:bodyPr wrap="square" rtlCol="0">
            <a:spAutoFit/>
          </a:bodyPr>
          <a:lstStyle/>
          <a:p>
            <a:r>
              <a:rPr lang="pl-PL" dirty="0"/>
              <a:t>Sieć OSD</a:t>
            </a:r>
          </a:p>
        </p:txBody>
      </p:sp>
      <p:cxnSp>
        <p:nvCxnSpPr>
          <p:cNvPr id="9" name="Łącznik prosty 8">
            <a:extLst>
              <a:ext uri="{FF2B5EF4-FFF2-40B4-BE49-F238E27FC236}">
                <a16:creationId xmlns:a16="http://schemas.microsoft.com/office/drawing/2014/main" id="{C1192942-2244-4879-90B9-2B0C11C24081}"/>
              </a:ext>
            </a:extLst>
          </p:cNvPr>
          <p:cNvCxnSpPr/>
          <p:nvPr/>
        </p:nvCxnSpPr>
        <p:spPr>
          <a:xfrm>
            <a:off x="4786205" y="3761267"/>
            <a:ext cx="914400" cy="10499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Łącznik prosty 36">
            <a:extLst>
              <a:ext uri="{FF2B5EF4-FFF2-40B4-BE49-F238E27FC236}">
                <a16:creationId xmlns:a16="http://schemas.microsoft.com/office/drawing/2014/main" id="{6B4135A9-2D0C-48C2-A720-295706EB83DF}"/>
              </a:ext>
            </a:extLst>
          </p:cNvPr>
          <p:cNvCxnSpPr>
            <a:cxnSpLocks/>
          </p:cNvCxnSpPr>
          <p:nvPr/>
        </p:nvCxnSpPr>
        <p:spPr>
          <a:xfrm flipV="1">
            <a:off x="4748047" y="3787967"/>
            <a:ext cx="1027186" cy="10048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40" name="Grafika 39" descr="Atom z wypełnieniem pełnym">
            <a:extLst>
              <a:ext uri="{FF2B5EF4-FFF2-40B4-BE49-F238E27FC236}">
                <a16:creationId xmlns:a16="http://schemas.microsoft.com/office/drawing/2014/main" id="{FB956B89-FADF-4C50-A663-3C92380DF5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577917" y="5330613"/>
            <a:ext cx="914400" cy="914400"/>
          </a:xfrm>
          <a:prstGeom prst="rect">
            <a:avLst/>
          </a:prstGeom>
        </p:spPr>
      </p:pic>
      <p:cxnSp>
        <p:nvCxnSpPr>
          <p:cNvPr id="41" name="Łącznik prosty ze strzałką 40">
            <a:extLst>
              <a:ext uri="{FF2B5EF4-FFF2-40B4-BE49-F238E27FC236}">
                <a16:creationId xmlns:a16="http://schemas.microsoft.com/office/drawing/2014/main" id="{E14F3DDF-EFE2-4D24-A26D-08B5EC3E9E82}"/>
              </a:ext>
            </a:extLst>
          </p:cNvPr>
          <p:cNvCxnSpPr/>
          <p:nvPr/>
        </p:nvCxnSpPr>
        <p:spPr>
          <a:xfrm>
            <a:off x="6342319" y="6011662"/>
            <a:ext cx="81870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Łącznik prosty 41">
            <a:extLst>
              <a:ext uri="{FF2B5EF4-FFF2-40B4-BE49-F238E27FC236}">
                <a16:creationId xmlns:a16="http://schemas.microsoft.com/office/drawing/2014/main" id="{9E365E82-0546-4E0D-AC13-3F3C0C1CE77A}"/>
              </a:ext>
            </a:extLst>
          </p:cNvPr>
          <p:cNvCxnSpPr/>
          <p:nvPr/>
        </p:nvCxnSpPr>
        <p:spPr>
          <a:xfrm>
            <a:off x="7172312" y="1460013"/>
            <a:ext cx="0" cy="47656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Łącznik: łamany 42">
            <a:extLst>
              <a:ext uri="{FF2B5EF4-FFF2-40B4-BE49-F238E27FC236}">
                <a16:creationId xmlns:a16="http://schemas.microsoft.com/office/drawing/2014/main" id="{A5ED31EE-89F2-40AF-8BAC-C2AADD88B455}"/>
              </a:ext>
            </a:extLst>
          </p:cNvPr>
          <p:cNvCxnSpPr>
            <a:cxnSpLocks/>
          </p:cNvCxnSpPr>
          <p:nvPr/>
        </p:nvCxnSpPr>
        <p:spPr>
          <a:xfrm flipV="1">
            <a:off x="7183599" y="1906899"/>
            <a:ext cx="1079853" cy="228231"/>
          </a:xfrm>
          <a:prstGeom prst="bent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Łącznik: łamany 43">
            <a:extLst>
              <a:ext uri="{FF2B5EF4-FFF2-40B4-BE49-F238E27FC236}">
                <a16:creationId xmlns:a16="http://schemas.microsoft.com/office/drawing/2014/main" id="{590DB051-1FE6-4977-90BA-FFD2F7B918E3}"/>
              </a:ext>
            </a:extLst>
          </p:cNvPr>
          <p:cNvCxnSpPr>
            <a:cxnSpLocks/>
          </p:cNvCxnSpPr>
          <p:nvPr/>
        </p:nvCxnSpPr>
        <p:spPr>
          <a:xfrm flipV="1">
            <a:off x="7161026" y="2995826"/>
            <a:ext cx="1145302" cy="189328"/>
          </a:xfrm>
          <a:prstGeom prst="bent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Łącznik: łamany 44">
            <a:extLst>
              <a:ext uri="{FF2B5EF4-FFF2-40B4-BE49-F238E27FC236}">
                <a16:creationId xmlns:a16="http://schemas.microsoft.com/office/drawing/2014/main" id="{A01B51D7-386E-4F00-BF15-BBF876B6FF66}"/>
              </a:ext>
            </a:extLst>
          </p:cNvPr>
          <p:cNvCxnSpPr>
            <a:cxnSpLocks/>
          </p:cNvCxnSpPr>
          <p:nvPr/>
        </p:nvCxnSpPr>
        <p:spPr>
          <a:xfrm flipV="1">
            <a:off x="7172312" y="4045850"/>
            <a:ext cx="1121291" cy="204751"/>
          </a:xfrm>
          <a:prstGeom prst="bent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6" name="Grafika 45" descr="Rozładowana bateria z wypełnieniem pełnym">
            <a:extLst>
              <a:ext uri="{FF2B5EF4-FFF2-40B4-BE49-F238E27FC236}">
                <a16:creationId xmlns:a16="http://schemas.microsoft.com/office/drawing/2014/main" id="{92970B36-6B82-4BE3-AE68-80A6794A6E9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248843" y="5554462"/>
            <a:ext cx="914400" cy="914400"/>
          </a:xfrm>
          <a:prstGeom prst="rect">
            <a:avLst/>
          </a:prstGeom>
        </p:spPr>
      </p:pic>
      <p:cxnSp>
        <p:nvCxnSpPr>
          <p:cNvPr id="47" name="Łącznik prosty ze strzałką 46">
            <a:extLst>
              <a:ext uri="{FF2B5EF4-FFF2-40B4-BE49-F238E27FC236}">
                <a16:creationId xmlns:a16="http://schemas.microsoft.com/office/drawing/2014/main" id="{58B492C0-6175-4674-B85C-918B102F8178}"/>
              </a:ext>
            </a:extLst>
          </p:cNvPr>
          <p:cNvCxnSpPr/>
          <p:nvPr/>
        </p:nvCxnSpPr>
        <p:spPr>
          <a:xfrm>
            <a:off x="4424698" y="6011662"/>
            <a:ext cx="81870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pole tekstowe 47">
            <a:extLst>
              <a:ext uri="{FF2B5EF4-FFF2-40B4-BE49-F238E27FC236}">
                <a16:creationId xmlns:a16="http://schemas.microsoft.com/office/drawing/2014/main" id="{1D1818F1-6923-4C3A-9699-61B7420EB448}"/>
              </a:ext>
            </a:extLst>
          </p:cNvPr>
          <p:cNvSpPr txBox="1"/>
          <p:nvPr/>
        </p:nvSpPr>
        <p:spPr>
          <a:xfrm>
            <a:off x="2037610" y="6011662"/>
            <a:ext cx="2071550" cy="369332"/>
          </a:xfrm>
          <a:prstGeom prst="rect">
            <a:avLst/>
          </a:prstGeom>
          <a:noFill/>
        </p:spPr>
        <p:txBody>
          <a:bodyPr wrap="square" rtlCol="0">
            <a:spAutoFit/>
          </a:bodyPr>
          <a:lstStyle/>
          <a:p>
            <a:r>
              <a:rPr lang="pl-PL" dirty="0"/>
              <a:t>Elektrociepłownia</a:t>
            </a:r>
          </a:p>
        </p:txBody>
      </p:sp>
    </p:spTree>
    <p:extLst>
      <p:ext uri="{BB962C8B-B14F-4D97-AF65-F5344CB8AC3E}">
        <p14:creationId xmlns:p14="http://schemas.microsoft.com/office/powerpoint/2010/main" val="183085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92225E61-2C02-43BA-AACA-05DED8869CC5}" type="slidenum">
              <a:rPr lang="pl-PL"/>
              <a:pPr/>
              <a:t>8</a:t>
            </a:fld>
            <a:endParaRPr lang="pl-PL"/>
          </a:p>
        </p:txBody>
      </p:sp>
      <p:sp>
        <p:nvSpPr>
          <p:cNvPr id="122882" name="Rectangle 2"/>
          <p:cNvSpPr>
            <a:spLocks noGrp="1" noChangeArrowheads="1"/>
          </p:cNvSpPr>
          <p:nvPr>
            <p:ph type="title"/>
          </p:nvPr>
        </p:nvSpPr>
        <p:spPr>
          <a:xfrm>
            <a:off x="1774826" y="188913"/>
            <a:ext cx="6372225" cy="546100"/>
          </a:xfrm>
          <a:noFill/>
          <a:ln/>
          <a:extLst>
            <a:ext uri="{909E8E84-426E-40DD-AFC4-6F175D3DCCD1}">
              <a14:hiddenFill xmlns:a14="http://schemas.microsoft.com/office/drawing/2010/main">
                <a:solidFill>
                  <a:srgbClr val="F7FDE7"/>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normAutofit/>
          </a:bodyPr>
          <a:lstStyle/>
          <a:p>
            <a:pPr>
              <a:lnSpc>
                <a:spcPct val="90000"/>
              </a:lnSpc>
            </a:pPr>
            <a:r>
              <a:rPr lang="pl-PL" sz="2800" b="1" dirty="0">
                <a:solidFill>
                  <a:schemeClr val="tx1"/>
                </a:solidFill>
              </a:rPr>
              <a:t>Podział sieci elektroenergetycznych</a:t>
            </a:r>
          </a:p>
        </p:txBody>
      </p:sp>
      <p:sp>
        <p:nvSpPr>
          <p:cNvPr id="122888" name="Text Box 8"/>
          <p:cNvSpPr txBox="1">
            <a:spLocks noChangeArrowheads="1"/>
          </p:cNvSpPr>
          <p:nvPr/>
        </p:nvSpPr>
        <p:spPr bwMode="auto">
          <a:xfrm>
            <a:off x="1785939" y="1533526"/>
            <a:ext cx="8631237" cy="3099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marL="714375" indent="-533400" algn="l">
              <a:defRPr sz="2400">
                <a:solidFill>
                  <a:schemeClr val="tx1"/>
                </a:solidFill>
                <a:latin typeface="Stencil" pitchFamily="82" charset="0"/>
                <a:cs typeface="Arial" panose="020B0604020202020204" pitchFamily="34" charset="0"/>
              </a:defRPr>
            </a:lvl1pPr>
            <a:lvl2pPr marL="893763" algn="l">
              <a:defRPr sz="2400">
                <a:solidFill>
                  <a:schemeClr val="tx1"/>
                </a:solidFill>
                <a:latin typeface="Stencil" pitchFamily="82" charset="0"/>
                <a:cs typeface="Arial" panose="020B0604020202020204" pitchFamily="34" charset="0"/>
              </a:defRPr>
            </a:lvl2pPr>
            <a:lvl3pPr marL="1073150" algn="l">
              <a:defRPr sz="2400">
                <a:solidFill>
                  <a:schemeClr val="tx1"/>
                </a:solidFill>
                <a:latin typeface="Stencil" pitchFamily="82" charset="0"/>
                <a:cs typeface="Arial" panose="020B0604020202020204" pitchFamily="34" charset="0"/>
              </a:defRPr>
            </a:lvl3pPr>
            <a:lvl4pPr algn="l">
              <a:defRPr sz="2400">
                <a:solidFill>
                  <a:schemeClr val="tx1"/>
                </a:solidFill>
                <a:latin typeface="Stencil" pitchFamily="82" charset="0"/>
                <a:cs typeface="Arial" panose="020B0604020202020204" pitchFamily="34" charset="0"/>
              </a:defRPr>
            </a:lvl4pPr>
            <a:lvl5pPr algn="l">
              <a:defRPr sz="2400">
                <a:solidFill>
                  <a:schemeClr val="tx1"/>
                </a:solidFill>
                <a:latin typeface="Stencil" pitchFamily="82" charset="0"/>
                <a:cs typeface="Arial" panose="020B0604020202020204" pitchFamily="34" charset="0"/>
              </a:defRPr>
            </a:lvl5pPr>
            <a:lvl6pPr eaLnBrk="0" fontAlgn="base" hangingPunct="0">
              <a:spcBef>
                <a:spcPct val="0"/>
              </a:spcBef>
              <a:spcAft>
                <a:spcPct val="0"/>
              </a:spcAft>
              <a:defRPr sz="2400">
                <a:solidFill>
                  <a:schemeClr val="tx1"/>
                </a:solidFill>
                <a:latin typeface="Stencil" pitchFamily="82" charset="0"/>
                <a:cs typeface="Arial" panose="020B0604020202020204" pitchFamily="34" charset="0"/>
              </a:defRPr>
            </a:lvl6pPr>
            <a:lvl7pPr eaLnBrk="0" fontAlgn="base" hangingPunct="0">
              <a:spcBef>
                <a:spcPct val="0"/>
              </a:spcBef>
              <a:spcAft>
                <a:spcPct val="0"/>
              </a:spcAft>
              <a:defRPr sz="2400">
                <a:solidFill>
                  <a:schemeClr val="tx1"/>
                </a:solidFill>
                <a:latin typeface="Stencil" pitchFamily="82" charset="0"/>
                <a:cs typeface="Arial" panose="020B0604020202020204" pitchFamily="34" charset="0"/>
              </a:defRPr>
            </a:lvl7pPr>
            <a:lvl8pPr eaLnBrk="0" fontAlgn="base" hangingPunct="0">
              <a:spcBef>
                <a:spcPct val="0"/>
              </a:spcBef>
              <a:spcAft>
                <a:spcPct val="0"/>
              </a:spcAft>
              <a:defRPr sz="2400">
                <a:solidFill>
                  <a:schemeClr val="tx1"/>
                </a:solidFill>
                <a:latin typeface="Stencil" pitchFamily="82" charset="0"/>
                <a:cs typeface="Arial" panose="020B0604020202020204" pitchFamily="34" charset="0"/>
              </a:defRPr>
            </a:lvl8pPr>
            <a:lvl9pPr eaLnBrk="0" fontAlgn="base" hangingPunct="0">
              <a:spcBef>
                <a:spcPct val="0"/>
              </a:spcBef>
              <a:spcAft>
                <a:spcPct val="0"/>
              </a:spcAft>
              <a:defRPr sz="2400">
                <a:solidFill>
                  <a:schemeClr val="tx1"/>
                </a:solidFill>
                <a:latin typeface="Stencil" pitchFamily="82" charset="0"/>
                <a:cs typeface="Arial" panose="020B0604020202020204" pitchFamily="34" charset="0"/>
              </a:defRPr>
            </a:lvl9pPr>
          </a:lstStyle>
          <a:p>
            <a:pPr>
              <a:lnSpc>
                <a:spcPct val="100000"/>
              </a:lnSpc>
              <a:spcBef>
                <a:spcPct val="50000"/>
              </a:spcBef>
            </a:pPr>
            <a:r>
              <a:rPr lang="pl-PL" sz="2000" dirty="0">
                <a:latin typeface="Arial" panose="020B0604020202020204" pitchFamily="34" charset="0"/>
              </a:rPr>
              <a:t>Ze względu na napięcie znamionowe sieci dzieli się na:</a:t>
            </a:r>
          </a:p>
          <a:p>
            <a:pPr>
              <a:lnSpc>
                <a:spcPct val="100000"/>
              </a:lnSpc>
              <a:spcBef>
                <a:spcPct val="50000"/>
              </a:spcBef>
              <a:buFontTx/>
              <a:buChar char="•"/>
            </a:pPr>
            <a:r>
              <a:rPr lang="pl-PL" sz="2000" dirty="0">
                <a:latin typeface="Arial" panose="020B0604020202020204" pitchFamily="34" charset="0"/>
              </a:rPr>
              <a:t>Sieci najwyższych napięć (NN): </a:t>
            </a:r>
            <a:r>
              <a:rPr lang="pl-PL" sz="2000" dirty="0" err="1">
                <a:latin typeface="Arial" panose="020B0604020202020204" pitchFamily="34" charset="0"/>
              </a:rPr>
              <a:t>Un</a:t>
            </a:r>
            <a:r>
              <a:rPr lang="pl-PL" sz="2000" dirty="0">
                <a:latin typeface="Arial" panose="020B0604020202020204" pitchFamily="34" charset="0"/>
              </a:rPr>
              <a:t> &gt;130 </a:t>
            </a:r>
            <a:r>
              <a:rPr lang="pl-PL" sz="2000" dirty="0" err="1">
                <a:latin typeface="Arial" panose="020B0604020202020204" pitchFamily="34" charset="0"/>
              </a:rPr>
              <a:t>kV</a:t>
            </a:r>
            <a:r>
              <a:rPr lang="pl-PL" sz="2000" dirty="0">
                <a:latin typeface="Arial" panose="020B0604020202020204" pitchFamily="34" charset="0"/>
              </a:rPr>
              <a:t> (w Polsce: 220 </a:t>
            </a:r>
            <a:r>
              <a:rPr lang="pl-PL" sz="2000" dirty="0" err="1">
                <a:latin typeface="Arial" panose="020B0604020202020204" pitchFamily="34" charset="0"/>
              </a:rPr>
              <a:t>kV</a:t>
            </a:r>
            <a:r>
              <a:rPr lang="pl-PL" sz="2000" dirty="0">
                <a:latin typeface="Arial" panose="020B0604020202020204" pitchFamily="34" charset="0"/>
              </a:rPr>
              <a:t>, 400 </a:t>
            </a:r>
            <a:r>
              <a:rPr lang="pl-PL" sz="2000" dirty="0" err="1">
                <a:latin typeface="Arial" panose="020B0604020202020204" pitchFamily="34" charset="0"/>
              </a:rPr>
              <a:t>kV</a:t>
            </a:r>
            <a:r>
              <a:rPr lang="pl-PL" sz="2000" dirty="0">
                <a:latin typeface="Arial" panose="020B0604020202020204" pitchFamily="34" charset="0"/>
              </a:rPr>
              <a:t> i 750 </a:t>
            </a:r>
            <a:r>
              <a:rPr lang="pl-PL" sz="2000" dirty="0" err="1">
                <a:latin typeface="Arial" panose="020B0604020202020204" pitchFamily="34" charset="0"/>
              </a:rPr>
              <a:t>kV</a:t>
            </a:r>
            <a:r>
              <a:rPr lang="pl-PL" sz="2000" dirty="0">
                <a:latin typeface="Arial" panose="020B0604020202020204" pitchFamily="34" charset="0"/>
              </a:rPr>
              <a:t>) </a:t>
            </a:r>
          </a:p>
          <a:p>
            <a:pPr>
              <a:lnSpc>
                <a:spcPct val="100000"/>
              </a:lnSpc>
              <a:spcBef>
                <a:spcPct val="50000"/>
              </a:spcBef>
              <a:buFontTx/>
              <a:buChar char="•"/>
            </a:pPr>
            <a:r>
              <a:rPr lang="pl-PL" sz="2000" dirty="0">
                <a:latin typeface="Arial" panose="020B0604020202020204" pitchFamily="34" charset="0"/>
              </a:rPr>
              <a:t>Sieci wysokich napięć (WN): 40 </a:t>
            </a:r>
            <a:r>
              <a:rPr lang="pl-PL" sz="2000" dirty="0" err="1">
                <a:latin typeface="Arial" panose="020B0604020202020204" pitchFamily="34" charset="0"/>
              </a:rPr>
              <a:t>kV</a:t>
            </a:r>
            <a:r>
              <a:rPr lang="pl-PL" sz="2000" dirty="0">
                <a:latin typeface="Arial" panose="020B0604020202020204" pitchFamily="34" charset="0"/>
              </a:rPr>
              <a:t> &lt; </a:t>
            </a:r>
            <a:r>
              <a:rPr lang="pl-PL" sz="2000" dirty="0" err="1">
                <a:latin typeface="Arial" panose="020B0604020202020204" pitchFamily="34" charset="0"/>
              </a:rPr>
              <a:t>Un</a:t>
            </a:r>
            <a:r>
              <a:rPr lang="pl-PL" sz="2000" dirty="0">
                <a:latin typeface="Arial" panose="020B0604020202020204" pitchFamily="34" charset="0"/>
              </a:rPr>
              <a:t> </a:t>
            </a:r>
            <a:r>
              <a:rPr lang="pl-PL" sz="2000" dirty="0">
                <a:latin typeface="Arial" panose="020B0604020202020204" pitchFamily="34" charset="0"/>
                <a:sym typeface="Symbol" panose="05050102010706020507" pitchFamily="18" charset="2"/>
              </a:rPr>
              <a:t> 130 </a:t>
            </a:r>
            <a:r>
              <a:rPr lang="pl-PL" sz="2000" dirty="0" err="1">
                <a:latin typeface="Arial" panose="020B0604020202020204" pitchFamily="34" charset="0"/>
                <a:sym typeface="Symbol" panose="05050102010706020507" pitchFamily="18" charset="2"/>
              </a:rPr>
              <a:t>kV</a:t>
            </a:r>
            <a:r>
              <a:rPr lang="pl-PL" sz="2000" dirty="0">
                <a:latin typeface="Arial" panose="020B0604020202020204" pitchFamily="34" charset="0"/>
                <a:sym typeface="Symbol" panose="05050102010706020507" pitchFamily="18" charset="2"/>
              </a:rPr>
              <a:t> (w Polsce 110 </a:t>
            </a:r>
            <a:r>
              <a:rPr lang="pl-PL" sz="2000" dirty="0" err="1">
                <a:latin typeface="Arial" panose="020B0604020202020204" pitchFamily="34" charset="0"/>
                <a:sym typeface="Symbol" panose="05050102010706020507" pitchFamily="18" charset="2"/>
              </a:rPr>
              <a:t>kV</a:t>
            </a:r>
            <a:r>
              <a:rPr lang="pl-PL" sz="2000" dirty="0">
                <a:latin typeface="Arial" panose="020B0604020202020204" pitchFamily="34" charset="0"/>
                <a:sym typeface="Symbol" panose="05050102010706020507" pitchFamily="18" charset="2"/>
              </a:rPr>
              <a:t>) </a:t>
            </a:r>
          </a:p>
          <a:p>
            <a:pPr>
              <a:lnSpc>
                <a:spcPct val="100000"/>
              </a:lnSpc>
              <a:spcBef>
                <a:spcPct val="50000"/>
              </a:spcBef>
              <a:buFontTx/>
              <a:buChar char="•"/>
            </a:pPr>
            <a:r>
              <a:rPr lang="pl-PL" sz="2000" dirty="0">
                <a:latin typeface="Arial" panose="020B0604020202020204" pitchFamily="34" charset="0"/>
              </a:rPr>
              <a:t>Sieci średnich napięć (SN): 1 </a:t>
            </a:r>
            <a:r>
              <a:rPr lang="pl-PL" sz="2000" dirty="0" err="1">
                <a:latin typeface="Arial" panose="020B0604020202020204" pitchFamily="34" charset="0"/>
              </a:rPr>
              <a:t>kV</a:t>
            </a:r>
            <a:r>
              <a:rPr lang="pl-PL" sz="2000" dirty="0">
                <a:latin typeface="Arial" panose="020B0604020202020204" pitchFamily="34" charset="0"/>
              </a:rPr>
              <a:t> &lt; </a:t>
            </a:r>
            <a:r>
              <a:rPr lang="pl-PL" sz="2000" dirty="0" err="1">
                <a:latin typeface="Arial" panose="020B0604020202020204" pitchFamily="34" charset="0"/>
              </a:rPr>
              <a:t>Un</a:t>
            </a:r>
            <a:r>
              <a:rPr lang="pl-PL" sz="2000" dirty="0">
                <a:latin typeface="Arial" panose="020B0604020202020204" pitchFamily="34" charset="0"/>
              </a:rPr>
              <a:t> </a:t>
            </a:r>
            <a:r>
              <a:rPr lang="pl-PL" sz="2000" dirty="0">
                <a:latin typeface="Arial" panose="020B0604020202020204" pitchFamily="34" charset="0"/>
                <a:sym typeface="Symbol" panose="05050102010706020507" pitchFamily="18" charset="2"/>
              </a:rPr>
              <a:t>&lt; </a:t>
            </a:r>
            <a:r>
              <a:rPr lang="pl-PL" sz="2000" dirty="0">
                <a:latin typeface="Arial" panose="020B0604020202020204" pitchFamily="34" charset="0"/>
              </a:rPr>
              <a:t>110 </a:t>
            </a:r>
            <a:r>
              <a:rPr lang="pl-PL" sz="2000" dirty="0" err="1">
                <a:latin typeface="Arial" panose="020B0604020202020204" pitchFamily="34" charset="0"/>
              </a:rPr>
              <a:t>kV</a:t>
            </a:r>
            <a:r>
              <a:rPr lang="pl-PL" sz="2000" dirty="0">
                <a:latin typeface="Arial" panose="020B0604020202020204" pitchFamily="34" charset="0"/>
              </a:rPr>
              <a:t> </a:t>
            </a:r>
            <a:r>
              <a:rPr lang="pl-PL" sz="2000" dirty="0">
                <a:latin typeface="Arial" panose="020B0604020202020204" pitchFamily="34" charset="0"/>
                <a:sym typeface="Symbol" panose="05050102010706020507" pitchFamily="18" charset="2"/>
              </a:rPr>
              <a:t>(w Polsce</a:t>
            </a:r>
            <a:r>
              <a:rPr lang="pl-PL" sz="2000" dirty="0">
                <a:latin typeface="Arial" panose="020B0604020202020204" pitchFamily="34" charset="0"/>
              </a:rPr>
              <a:t> 3 </a:t>
            </a:r>
            <a:r>
              <a:rPr lang="pl-PL" sz="2000" dirty="0" err="1">
                <a:latin typeface="Arial" panose="020B0604020202020204" pitchFamily="34" charset="0"/>
              </a:rPr>
              <a:t>kV</a:t>
            </a:r>
            <a:r>
              <a:rPr lang="pl-PL" sz="2000" dirty="0">
                <a:latin typeface="Arial" panose="020B0604020202020204" pitchFamily="34" charset="0"/>
              </a:rPr>
              <a:t>, 5 </a:t>
            </a:r>
            <a:r>
              <a:rPr lang="pl-PL" sz="2000" dirty="0" err="1">
                <a:latin typeface="Arial" panose="020B0604020202020204" pitchFamily="34" charset="0"/>
              </a:rPr>
              <a:t>kV</a:t>
            </a:r>
            <a:r>
              <a:rPr lang="pl-PL" sz="2000" dirty="0">
                <a:latin typeface="Arial" panose="020B0604020202020204" pitchFamily="34" charset="0"/>
              </a:rPr>
              <a:t>, 6 </a:t>
            </a:r>
            <a:r>
              <a:rPr lang="pl-PL" sz="2000" dirty="0" err="1">
                <a:latin typeface="Arial" panose="020B0604020202020204" pitchFamily="34" charset="0"/>
              </a:rPr>
              <a:t>kV</a:t>
            </a:r>
            <a:r>
              <a:rPr lang="pl-PL" sz="2000" dirty="0">
                <a:latin typeface="Arial" panose="020B0604020202020204" pitchFamily="34" charset="0"/>
              </a:rPr>
              <a:t>, 10 </a:t>
            </a:r>
            <a:r>
              <a:rPr lang="pl-PL" sz="2000" dirty="0" err="1">
                <a:latin typeface="Arial" panose="020B0604020202020204" pitchFamily="34" charset="0"/>
              </a:rPr>
              <a:t>kV</a:t>
            </a:r>
            <a:r>
              <a:rPr lang="pl-PL" sz="2000" dirty="0">
                <a:latin typeface="Arial" panose="020B0604020202020204" pitchFamily="34" charset="0"/>
              </a:rPr>
              <a:t>, 15 </a:t>
            </a:r>
            <a:r>
              <a:rPr lang="pl-PL" sz="2000" dirty="0" err="1">
                <a:latin typeface="Arial" panose="020B0604020202020204" pitchFamily="34" charset="0"/>
              </a:rPr>
              <a:t>kV</a:t>
            </a:r>
            <a:r>
              <a:rPr lang="pl-PL" sz="2000" dirty="0">
                <a:latin typeface="Arial" panose="020B0604020202020204" pitchFamily="34" charset="0"/>
              </a:rPr>
              <a:t>, 20 </a:t>
            </a:r>
            <a:r>
              <a:rPr lang="pl-PL" sz="2000" dirty="0" err="1">
                <a:latin typeface="Arial" panose="020B0604020202020204" pitchFamily="34" charset="0"/>
              </a:rPr>
              <a:t>kV</a:t>
            </a:r>
            <a:r>
              <a:rPr lang="pl-PL" sz="2000" dirty="0">
                <a:latin typeface="Arial" panose="020B0604020202020204" pitchFamily="34" charset="0"/>
              </a:rPr>
              <a:t>, 30 </a:t>
            </a:r>
            <a:r>
              <a:rPr lang="pl-PL" sz="2000" dirty="0" err="1">
                <a:latin typeface="Arial" panose="020B0604020202020204" pitchFamily="34" charset="0"/>
              </a:rPr>
              <a:t>kV</a:t>
            </a:r>
            <a:r>
              <a:rPr lang="pl-PL" sz="2000" dirty="0">
                <a:latin typeface="Arial" panose="020B0604020202020204" pitchFamily="34" charset="0"/>
              </a:rPr>
              <a:t> i 40 </a:t>
            </a:r>
            <a:r>
              <a:rPr lang="pl-PL" sz="2000" dirty="0" err="1">
                <a:latin typeface="Arial" panose="020B0604020202020204" pitchFamily="34" charset="0"/>
              </a:rPr>
              <a:t>kV</a:t>
            </a:r>
            <a:r>
              <a:rPr lang="pl-PL" sz="2000" dirty="0">
                <a:latin typeface="Arial" panose="020B0604020202020204" pitchFamily="34" charset="0"/>
              </a:rPr>
              <a:t>;</a:t>
            </a:r>
          </a:p>
          <a:p>
            <a:pPr>
              <a:lnSpc>
                <a:spcPct val="100000"/>
              </a:lnSpc>
              <a:spcBef>
                <a:spcPct val="50000"/>
              </a:spcBef>
              <a:buFontTx/>
              <a:buChar char="•"/>
            </a:pPr>
            <a:r>
              <a:rPr lang="pl-PL" sz="2000" dirty="0">
                <a:latin typeface="Arial" panose="020B0604020202020204" pitchFamily="34" charset="0"/>
              </a:rPr>
              <a:t>Sieci niskich napięć (</a:t>
            </a:r>
            <a:r>
              <a:rPr lang="pl-PL" sz="2000" dirty="0" err="1">
                <a:latin typeface="Arial" panose="020B0604020202020204" pitchFamily="34" charset="0"/>
              </a:rPr>
              <a:t>nN</a:t>
            </a:r>
            <a:r>
              <a:rPr lang="pl-PL" sz="2000" dirty="0">
                <a:latin typeface="Arial" panose="020B0604020202020204" pitchFamily="34" charset="0"/>
              </a:rPr>
              <a:t>): </a:t>
            </a:r>
            <a:r>
              <a:rPr lang="pl-PL" sz="2000" dirty="0" err="1">
                <a:latin typeface="Arial" panose="020B0604020202020204" pitchFamily="34" charset="0"/>
              </a:rPr>
              <a:t>Un</a:t>
            </a:r>
            <a:r>
              <a:rPr lang="pl-PL" sz="2000" dirty="0">
                <a:latin typeface="Arial" panose="020B0604020202020204" pitchFamily="34" charset="0"/>
              </a:rPr>
              <a:t> </a:t>
            </a:r>
            <a:r>
              <a:rPr lang="pl-PL" sz="2000" dirty="0">
                <a:latin typeface="Arial" panose="020B0604020202020204" pitchFamily="34" charset="0"/>
                <a:sym typeface="Symbol" panose="05050102010706020507" pitchFamily="18" charset="2"/>
              </a:rPr>
              <a:t> </a:t>
            </a:r>
            <a:r>
              <a:rPr lang="pl-PL" sz="2000" dirty="0">
                <a:latin typeface="Arial" panose="020B0604020202020204" pitchFamily="34" charset="0"/>
              </a:rPr>
              <a:t>1 </a:t>
            </a:r>
            <a:r>
              <a:rPr lang="pl-PL" sz="2000" dirty="0" err="1">
                <a:latin typeface="Arial" panose="020B0604020202020204" pitchFamily="34" charset="0"/>
              </a:rPr>
              <a:t>kV</a:t>
            </a:r>
            <a:r>
              <a:rPr lang="pl-PL" sz="2000" dirty="0">
                <a:latin typeface="Arial" panose="020B0604020202020204" pitchFamily="34" charset="0"/>
              </a:rPr>
              <a:t> (</a:t>
            </a:r>
            <a:r>
              <a:rPr lang="pl-PL" sz="2000" dirty="0">
                <a:latin typeface="Arial" panose="020B0604020202020204" pitchFamily="34" charset="0"/>
                <a:sym typeface="Symbol" panose="05050102010706020507" pitchFamily="18" charset="2"/>
              </a:rPr>
              <a:t>w Polsce</a:t>
            </a:r>
            <a:r>
              <a:rPr lang="pl-PL" sz="2000" dirty="0">
                <a:latin typeface="Arial" panose="020B0604020202020204" pitchFamily="34" charset="0"/>
              </a:rPr>
              <a:t> 0.4 </a:t>
            </a:r>
            <a:r>
              <a:rPr lang="pl-PL" sz="2000" dirty="0" err="1">
                <a:latin typeface="Arial" panose="020B0604020202020204" pitchFamily="34" charset="0"/>
              </a:rPr>
              <a:t>kV</a:t>
            </a:r>
            <a:r>
              <a:rPr lang="pl-PL" sz="2000" dirty="0">
                <a:latin typeface="Arial" panose="020B0604020202020204" pitchFamily="34" charset="0"/>
              </a:rPr>
              <a:t>, 0.5 </a:t>
            </a:r>
            <a:r>
              <a:rPr lang="pl-PL" sz="2000" dirty="0" err="1">
                <a:latin typeface="Arial" panose="020B0604020202020204" pitchFamily="34" charset="0"/>
              </a:rPr>
              <a:t>kV</a:t>
            </a:r>
            <a:r>
              <a:rPr lang="pl-PL" sz="2000" dirty="0">
                <a:latin typeface="Arial" panose="020B0604020202020204" pitchFamily="34" charset="0"/>
              </a:rPr>
              <a:t>, 0.66 </a:t>
            </a:r>
            <a:r>
              <a:rPr lang="pl-PL" sz="2000" dirty="0" err="1">
                <a:latin typeface="Arial" panose="020B0604020202020204" pitchFamily="34" charset="0"/>
              </a:rPr>
              <a:t>kV</a:t>
            </a:r>
            <a:r>
              <a:rPr lang="pl-PL" sz="2000" dirty="0">
                <a:latin typeface="Arial" panose="020B0604020202020204" pitchFamily="34" charset="0"/>
              </a:rPr>
              <a:t> i 1 </a:t>
            </a:r>
            <a:r>
              <a:rPr lang="pl-PL" sz="2000" dirty="0" err="1">
                <a:latin typeface="Arial" panose="020B0604020202020204" pitchFamily="34" charset="0"/>
              </a:rPr>
              <a:t>kV</a:t>
            </a:r>
            <a:r>
              <a:rPr lang="pl-PL" sz="2000" dirty="0">
                <a:latin typeface="Arial" panose="020B0604020202020204" pitchFamily="34" charset="0"/>
              </a:rPr>
              <a:t>).</a:t>
            </a:r>
          </a:p>
        </p:txBody>
      </p:sp>
      <p:pic>
        <p:nvPicPr>
          <p:cNvPr id="5" name="Obraz 4" descr="Obraz zawierający pomieszczenie&#10;&#10;Opis wygenerowany automatycznie">
            <a:extLst>
              <a:ext uri="{FF2B5EF4-FFF2-40B4-BE49-F238E27FC236}">
                <a16:creationId xmlns:a16="http://schemas.microsoft.com/office/drawing/2014/main" id="{FE69CF17-B386-4E4D-9534-5A97D208FE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6672" y="1"/>
            <a:ext cx="1645328" cy="1142162"/>
          </a:xfrm>
          <a:prstGeom prst="rect">
            <a:avLst/>
          </a:prstGeom>
        </p:spPr>
      </p:pic>
    </p:spTree>
    <p:extLst>
      <p:ext uri="{BB962C8B-B14F-4D97-AF65-F5344CB8AC3E}">
        <p14:creationId xmlns:p14="http://schemas.microsoft.com/office/powerpoint/2010/main" val="97285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92225E61-2C02-43BA-AACA-05DED8869CC5}" type="slidenum">
              <a:rPr lang="pl-PL"/>
              <a:pPr/>
              <a:t>9</a:t>
            </a:fld>
            <a:endParaRPr lang="pl-PL"/>
          </a:p>
        </p:txBody>
      </p:sp>
      <p:sp>
        <p:nvSpPr>
          <p:cNvPr id="122882" name="Rectangle 2"/>
          <p:cNvSpPr>
            <a:spLocks noGrp="1" noChangeArrowheads="1"/>
          </p:cNvSpPr>
          <p:nvPr>
            <p:ph type="title"/>
          </p:nvPr>
        </p:nvSpPr>
        <p:spPr>
          <a:xfrm>
            <a:off x="1774826" y="188913"/>
            <a:ext cx="6372225" cy="546100"/>
          </a:xfrm>
          <a:noFill/>
          <a:ln/>
          <a:extLst>
            <a:ext uri="{909E8E84-426E-40DD-AFC4-6F175D3DCCD1}">
              <a14:hiddenFill xmlns:a14="http://schemas.microsoft.com/office/drawing/2010/main">
                <a:solidFill>
                  <a:srgbClr val="F7FDE7"/>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normAutofit/>
          </a:bodyPr>
          <a:lstStyle/>
          <a:p>
            <a:pPr>
              <a:lnSpc>
                <a:spcPct val="90000"/>
              </a:lnSpc>
            </a:pPr>
            <a:r>
              <a:rPr lang="pl-PL" sz="2800" b="1" dirty="0"/>
              <a:t>Podział sieci elektroenergetycznych</a:t>
            </a:r>
          </a:p>
        </p:txBody>
      </p:sp>
      <p:sp>
        <p:nvSpPr>
          <p:cNvPr id="122888" name="Text Box 8"/>
          <p:cNvSpPr txBox="1">
            <a:spLocks noChangeArrowheads="1"/>
          </p:cNvSpPr>
          <p:nvPr/>
        </p:nvSpPr>
        <p:spPr bwMode="auto">
          <a:xfrm>
            <a:off x="1785939" y="1533525"/>
            <a:ext cx="8631237" cy="473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marL="714375" indent="-533400" algn="l">
              <a:defRPr sz="2400">
                <a:solidFill>
                  <a:schemeClr val="tx1"/>
                </a:solidFill>
                <a:latin typeface="Stencil" pitchFamily="82" charset="0"/>
                <a:cs typeface="Arial" panose="020B0604020202020204" pitchFamily="34" charset="0"/>
              </a:defRPr>
            </a:lvl1pPr>
            <a:lvl2pPr marL="893763" algn="l">
              <a:defRPr sz="2400">
                <a:solidFill>
                  <a:schemeClr val="tx1"/>
                </a:solidFill>
                <a:latin typeface="Stencil" pitchFamily="82" charset="0"/>
                <a:cs typeface="Arial" panose="020B0604020202020204" pitchFamily="34" charset="0"/>
              </a:defRPr>
            </a:lvl2pPr>
            <a:lvl3pPr marL="1073150" algn="l">
              <a:defRPr sz="2400">
                <a:solidFill>
                  <a:schemeClr val="tx1"/>
                </a:solidFill>
                <a:latin typeface="Stencil" pitchFamily="82" charset="0"/>
                <a:cs typeface="Arial" panose="020B0604020202020204" pitchFamily="34" charset="0"/>
              </a:defRPr>
            </a:lvl3pPr>
            <a:lvl4pPr algn="l">
              <a:defRPr sz="2400">
                <a:solidFill>
                  <a:schemeClr val="tx1"/>
                </a:solidFill>
                <a:latin typeface="Stencil" pitchFamily="82" charset="0"/>
                <a:cs typeface="Arial" panose="020B0604020202020204" pitchFamily="34" charset="0"/>
              </a:defRPr>
            </a:lvl4pPr>
            <a:lvl5pPr algn="l">
              <a:defRPr sz="2400">
                <a:solidFill>
                  <a:schemeClr val="tx1"/>
                </a:solidFill>
                <a:latin typeface="Stencil" pitchFamily="82" charset="0"/>
                <a:cs typeface="Arial" panose="020B0604020202020204" pitchFamily="34" charset="0"/>
              </a:defRPr>
            </a:lvl5pPr>
            <a:lvl6pPr eaLnBrk="0" fontAlgn="base" hangingPunct="0">
              <a:spcBef>
                <a:spcPct val="0"/>
              </a:spcBef>
              <a:spcAft>
                <a:spcPct val="0"/>
              </a:spcAft>
              <a:defRPr sz="2400">
                <a:solidFill>
                  <a:schemeClr val="tx1"/>
                </a:solidFill>
                <a:latin typeface="Stencil" pitchFamily="82" charset="0"/>
                <a:cs typeface="Arial" panose="020B0604020202020204" pitchFamily="34" charset="0"/>
              </a:defRPr>
            </a:lvl6pPr>
            <a:lvl7pPr eaLnBrk="0" fontAlgn="base" hangingPunct="0">
              <a:spcBef>
                <a:spcPct val="0"/>
              </a:spcBef>
              <a:spcAft>
                <a:spcPct val="0"/>
              </a:spcAft>
              <a:defRPr sz="2400">
                <a:solidFill>
                  <a:schemeClr val="tx1"/>
                </a:solidFill>
                <a:latin typeface="Stencil" pitchFamily="82" charset="0"/>
                <a:cs typeface="Arial" panose="020B0604020202020204" pitchFamily="34" charset="0"/>
              </a:defRPr>
            </a:lvl7pPr>
            <a:lvl8pPr eaLnBrk="0" fontAlgn="base" hangingPunct="0">
              <a:spcBef>
                <a:spcPct val="0"/>
              </a:spcBef>
              <a:spcAft>
                <a:spcPct val="0"/>
              </a:spcAft>
              <a:defRPr sz="2400">
                <a:solidFill>
                  <a:schemeClr val="tx1"/>
                </a:solidFill>
                <a:latin typeface="Stencil" pitchFamily="82" charset="0"/>
                <a:cs typeface="Arial" panose="020B0604020202020204" pitchFamily="34" charset="0"/>
              </a:defRPr>
            </a:lvl8pPr>
            <a:lvl9pPr eaLnBrk="0" fontAlgn="base" hangingPunct="0">
              <a:spcBef>
                <a:spcPct val="0"/>
              </a:spcBef>
              <a:spcAft>
                <a:spcPct val="0"/>
              </a:spcAft>
              <a:defRPr sz="2400">
                <a:solidFill>
                  <a:schemeClr val="tx1"/>
                </a:solidFill>
                <a:latin typeface="Stencil" pitchFamily="82" charset="0"/>
                <a:cs typeface="Arial" panose="020B0604020202020204" pitchFamily="34" charset="0"/>
              </a:defRPr>
            </a:lvl9pPr>
          </a:lstStyle>
          <a:p>
            <a:pPr>
              <a:lnSpc>
                <a:spcPct val="100000"/>
              </a:lnSpc>
              <a:spcBef>
                <a:spcPct val="50000"/>
              </a:spcBef>
            </a:pPr>
            <a:r>
              <a:rPr lang="pl-PL" sz="1800" dirty="0">
                <a:latin typeface="Arial" panose="020B0604020202020204" pitchFamily="34" charset="0"/>
              </a:rPr>
              <a:t>Ze względu na pełnioną funkcje w SEE sieci dzieli się na:</a:t>
            </a:r>
          </a:p>
          <a:p>
            <a:pPr>
              <a:lnSpc>
                <a:spcPct val="100000"/>
              </a:lnSpc>
              <a:spcBef>
                <a:spcPct val="50000"/>
              </a:spcBef>
              <a:buFontTx/>
              <a:buChar char="•"/>
            </a:pPr>
            <a:r>
              <a:rPr lang="pl-PL" sz="1800" dirty="0">
                <a:latin typeface="Arial" panose="020B0604020202020204" pitchFamily="34" charset="0"/>
              </a:rPr>
              <a:t>Sieci przesyłowe – są to sieci NN (również niektóre ciągi sieci 110 </a:t>
            </a:r>
            <a:r>
              <a:rPr lang="pl-PL" sz="1800" dirty="0" err="1">
                <a:latin typeface="Arial" panose="020B0604020202020204" pitchFamily="34" charset="0"/>
              </a:rPr>
              <a:t>kV</a:t>
            </a:r>
            <a:r>
              <a:rPr lang="pl-PL" sz="1800" dirty="0">
                <a:latin typeface="Arial" panose="020B0604020202020204" pitchFamily="34" charset="0"/>
              </a:rPr>
              <a:t>);</a:t>
            </a:r>
          </a:p>
          <a:p>
            <a:pPr>
              <a:lnSpc>
                <a:spcPct val="100000"/>
              </a:lnSpc>
              <a:spcBef>
                <a:spcPct val="50000"/>
              </a:spcBef>
              <a:buFontTx/>
              <a:buChar char="•"/>
            </a:pPr>
            <a:r>
              <a:rPr lang="pl-PL" sz="1800" dirty="0">
                <a:latin typeface="Arial" panose="020B0604020202020204" pitchFamily="34" charset="0"/>
              </a:rPr>
              <a:t>Sieci rozdzielcze – są to sieci WN, SN i </a:t>
            </a:r>
            <a:r>
              <a:rPr lang="pl-PL" sz="1800" dirty="0" err="1">
                <a:latin typeface="Arial" panose="020B0604020202020204" pitchFamily="34" charset="0"/>
              </a:rPr>
              <a:t>nN</a:t>
            </a:r>
            <a:r>
              <a:rPr lang="pl-PL" sz="1800" dirty="0">
                <a:latin typeface="Arial" panose="020B0604020202020204" pitchFamily="34" charset="0"/>
              </a:rPr>
              <a:t> energetyki zawodowej;</a:t>
            </a:r>
          </a:p>
          <a:p>
            <a:pPr>
              <a:lnSpc>
                <a:spcPct val="100000"/>
              </a:lnSpc>
              <a:spcBef>
                <a:spcPct val="50000"/>
              </a:spcBef>
              <a:buFontTx/>
              <a:buChar char="•"/>
            </a:pPr>
            <a:r>
              <a:rPr lang="pl-PL" sz="1800" dirty="0">
                <a:latin typeface="Arial" panose="020B0604020202020204" pitchFamily="34" charset="0"/>
              </a:rPr>
              <a:t>Sieci przemysłowe i instalacje elektryczne – są to sieci WN, SN i </a:t>
            </a:r>
            <a:r>
              <a:rPr lang="pl-PL" sz="1800" dirty="0" err="1">
                <a:latin typeface="Arial" panose="020B0604020202020204" pitchFamily="34" charset="0"/>
              </a:rPr>
              <a:t>nN</a:t>
            </a:r>
            <a:r>
              <a:rPr lang="pl-PL" sz="1800" dirty="0">
                <a:latin typeface="Arial" panose="020B0604020202020204" pitchFamily="34" charset="0"/>
              </a:rPr>
              <a:t> zakładów przemysłowych.</a:t>
            </a:r>
          </a:p>
          <a:p>
            <a:pPr>
              <a:lnSpc>
                <a:spcPct val="100000"/>
              </a:lnSpc>
              <a:spcBef>
                <a:spcPct val="50000"/>
              </a:spcBef>
            </a:pPr>
            <a:r>
              <a:rPr lang="pl-PL" sz="1800" dirty="0">
                <a:latin typeface="Arial" panose="020B0604020202020204" pitchFamily="34" charset="0"/>
              </a:rPr>
              <a:t>Według budowy sieci dzieli się na: </a:t>
            </a:r>
          </a:p>
          <a:p>
            <a:pPr>
              <a:lnSpc>
                <a:spcPct val="100000"/>
              </a:lnSpc>
              <a:spcBef>
                <a:spcPct val="50000"/>
              </a:spcBef>
              <a:buFontTx/>
              <a:buChar char="•"/>
            </a:pPr>
            <a:r>
              <a:rPr lang="pl-PL" sz="1800" dirty="0">
                <a:latin typeface="Arial" panose="020B0604020202020204" pitchFamily="34" charset="0"/>
              </a:rPr>
              <a:t>napowietrzne</a:t>
            </a:r>
          </a:p>
          <a:p>
            <a:pPr>
              <a:lnSpc>
                <a:spcPct val="100000"/>
              </a:lnSpc>
              <a:spcBef>
                <a:spcPct val="50000"/>
              </a:spcBef>
              <a:buFontTx/>
              <a:buChar char="•"/>
            </a:pPr>
            <a:r>
              <a:rPr lang="pl-PL" sz="1800" dirty="0">
                <a:latin typeface="Arial" panose="020B0604020202020204" pitchFamily="34" charset="0"/>
              </a:rPr>
              <a:t>kablowe</a:t>
            </a:r>
          </a:p>
          <a:p>
            <a:pPr>
              <a:lnSpc>
                <a:spcPct val="100000"/>
              </a:lnSpc>
              <a:spcBef>
                <a:spcPct val="50000"/>
              </a:spcBef>
            </a:pPr>
            <a:r>
              <a:rPr lang="pl-PL" sz="1800" dirty="0">
                <a:latin typeface="Arial" panose="020B0604020202020204" pitchFamily="34" charset="0"/>
              </a:rPr>
              <a:t>Według systemu prądu sieci dzieli się na:</a:t>
            </a:r>
          </a:p>
          <a:p>
            <a:pPr>
              <a:lnSpc>
                <a:spcPct val="100000"/>
              </a:lnSpc>
              <a:spcBef>
                <a:spcPct val="50000"/>
              </a:spcBef>
              <a:buFontTx/>
              <a:buChar char="•"/>
            </a:pPr>
            <a:r>
              <a:rPr lang="pl-PL" sz="1800" dirty="0">
                <a:latin typeface="Arial" panose="020B0604020202020204" pitchFamily="34" charset="0"/>
              </a:rPr>
              <a:t>Sieci prądu przemiennego;</a:t>
            </a:r>
          </a:p>
          <a:p>
            <a:pPr>
              <a:lnSpc>
                <a:spcPct val="100000"/>
              </a:lnSpc>
              <a:spcBef>
                <a:spcPct val="50000"/>
              </a:spcBef>
              <a:buFontTx/>
              <a:buChar char="•"/>
            </a:pPr>
            <a:r>
              <a:rPr lang="pl-PL" sz="1800" dirty="0">
                <a:latin typeface="Arial" panose="020B0604020202020204" pitchFamily="34" charset="0"/>
              </a:rPr>
              <a:t>Sieci prądu stałego;</a:t>
            </a:r>
          </a:p>
          <a:p>
            <a:pPr>
              <a:lnSpc>
                <a:spcPct val="100000"/>
              </a:lnSpc>
              <a:spcBef>
                <a:spcPct val="50000"/>
              </a:spcBef>
              <a:buFontTx/>
              <a:buChar char="•"/>
            </a:pPr>
            <a:r>
              <a:rPr lang="pl-PL" sz="1800" dirty="0">
                <a:latin typeface="Arial" panose="020B0604020202020204" pitchFamily="34" charset="0"/>
              </a:rPr>
              <a:t>Sieci hybrydowe (prądu stałego i przemiennego).</a:t>
            </a:r>
          </a:p>
        </p:txBody>
      </p:sp>
      <p:pic>
        <p:nvPicPr>
          <p:cNvPr id="5" name="Obraz 4" descr="Obraz zawierający pomieszczenie&#10;&#10;Opis wygenerowany automatycznie">
            <a:extLst>
              <a:ext uri="{FF2B5EF4-FFF2-40B4-BE49-F238E27FC236}">
                <a16:creationId xmlns:a16="http://schemas.microsoft.com/office/drawing/2014/main" id="{2AC75F44-165D-4043-AA13-9AFAAF7A7D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6672" y="1"/>
            <a:ext cx="1645328" cy="1142162"/>
          </a:xfrm>
          <a:prstGeom prst="rect">
            <a:avLst/>
          </a:prstGeom>
        </p:spPr>
      </p:pic>
    </p:spTree>
    <p:extLst>
      <p:ext uri="{BB962C8B-B14F-4D97-AF65-F5344CB8AC3E}">
        <p14:creationId xmlns:p14="http://schemas.microsoft.com/office/powerpoint/2010/main" val="309855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lefon służbowy">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Telefon służbowy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lefon służbowy">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lefon służbowy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lefon służbowy">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CFA5F52AA0A00C4CBEF2A37681B2318F04009FDCD24A096B5E4C8184D4910FEB1A76" ma:contentTypeVersion="56" ma:contentTypeDescription="Create a new document." ma:contentTypeScope="" ma:versionID="e2b161dd106aa6ff43a2053ab7ed0d23">
  <xsd:schema xmlns:xsd="http://www.w3.org/2001/XMLSchema" xmlns:xs="http://www.w3.org/2001/XMLSchema" xmlns:p="http://schemas.microsoft.com/office/2006/metadata/properties" xmlns:ns2="29baff33-f40f-4664-8054-1bde3cabf4f6" targetNamespace="http://schemas.microsoft.com/office/2006/metadata/properties" ma:root="true" ma:fieldsID="df3fe752eed498a1554dc026fa12eabd" ns2:_="">
    <xsd:import namespace="29baff33-f40f-4664-8054-1bde3cabf4f6"/>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baff33-f40f-4664-8054-1bde3cabf4f6"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lockPublish" ma:index="12" nillable="true" ma:displayName="Block from Publishing?" ma:default="" ma:internalName="BlockPublish" ma:readOnly="false">
      <xsd:simpleType>
        <xsd:restriction base="dms:Boolean"/>
      </xsd:simpleType>
    </xsd:element>
    <xsd:element name="BugNumber" ma:index="13" nillable="true" ma:displayName="Bug Number" ma:default="" ma:internalName="BugNumber" ma:readOnly="false">
      <xsd:simpleType>
        <xsd:restriction base="dms:Text"/>
      </xsd:simpleType>
    </xsd:element>
    <xsd:element name="CampaignTagsTaxHTField0" ma:index="15" nillable="true" ma:taxonomy="true" ma:internalName="CampaignTagsTaxHTField0" ma:taxonomyFieldName="CampaignTags" ma:displayName="Campaigns" ma:readOnly="false" ma:default="" ma:fieldId="{35ae66bf-e87d-41c1-aaaa-5f9779661904}"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6" nillable="true" ma:displayName="Client Viewer" ma:default="" ma:internalName="TPClientViewer">
      <xsd:simpleType>
        <xsd:restriction base="dms:Text"/>
      </xsd:simpleType>
    </xsd:element>
    <xsd:element name="ClipArtFilename" ma:index="17" nillable="true" ma:displayName="Clip Art Name" ma:default="" ma:internalName="ClipArtFilename" ma:readOnly="false">
      <xsd:simpleType>
        <xsd:restriction base="dms:Text"/>
      </xsd:simpleType>
    </xsd:element>
    <xsd:element name="TPCommandLine" ma:index="18" nillable="true" ma:displayName="Command Line" ma:default="" ma:internalName="TPCommandLine">
      <xsd:simpleType>
        <xsd:restriction base="dms:Text"/>
      </xsd:simpleType>
    </xsd:element>
    <xsd:element name="TPComponent" ma:index="19" nillable="true" ma:displayName="Component" ma:default="" ma:internalName="TPComponent">
      <xsd:simpleType>
        <xsd:restriction base="dms:Text"/>
      </xsd:simpleType>
    </xsd:element>
    <xsd:element name="ContentItem" ma:index="20" nillable="true" ma:displayName="Content Item" ma:default="" ma:hidden="true" ma:internalName="ContentItem" ma:readOnly="false">
      <xsd:simpleType>
        <xsd:restriction base="dms:Unknown"/>
      </xsd:simpleType>
    </xsd:element>
    <xsd:element name="CrawlForDependencies" ma:index="22" nillable="true" ma:displayName="Crawl for Dependencies?" ma:default="true" ma:internalName="CrawlForDependencies" ma:readOnly="false">
      <xsd:simpleType>
        <xsd:restriction base="dms:Boolean"/>
      </xsd:simpleType>
    </xsd:element>
    <xsd:element name="CSXHash" ma:index="25" nillable="true" ma:displayName="CSX Hash" ma:default="" ma:indexed="true" ma:internalName="CSXHash" ma:readOnly="false">
      <xsd:simpleType>
        <xsd:restriction base="dms:Text"/>
      </xsd:simpleType>
    </xsd:element>
    <xsd:element name="CSXSubmissionMarket" ma:index="26" nillable="true" ma:displayName="CSX Submission Market" ma:default="" ma:list="{1DDBB892-E9C2-41BE-A746-120199994C31}" ma:internalName="CSXSubmissionMarket" ma:readOnly="false" ma:showField="MarketName" ma:web="29baff33-f40f-4664-8054-1bde3cabf4f6">
      <xsd:simpleType>
        <xsd:restriction base="dms:Lookup"/>
      </xsd:simpleType>
    </xsd:element>
    <xsd:element name="CSXUpdate" ma:index="27" nillable="true" ma:displayName="CSX Updated?" ma:default="false" ma:internalName="CSXUpdate" ma:readOnly="false">
      <xsd:simpleType>
        <xsd:restriction base="dms:Boolean"/>
      </xsd:simpleType>
    </xsd:element>
    <xsd:element name="IntlLangReviewDate" ma:index="28" nillable="true" ma:displayName="Date to Complete Intl QA" ma:default="" ma:internalName="IntlLangReviewDate" ma:readOnly="false">
      <xsd:simpleType>
        <xsd:restriction base="dms:DateTime"/>
      </xsd:simpleType>
    </xsd:element>
    <xsd:element name="IsDeleted" ma:index="29" nillable="true" ma:displayName="Deleted?" ma:default="" ma:internalName="IsDeleted" ma:readOnly="false">
      <xsd:simpleType>
        <xsd:restriction base="dms:Boolean"/>
      </xsd:simpleType>
    </xsd:element>
    <xsd:element name="APDescription" ma:index="30" nillable="true" ma:displayName="Description" ma:default="" ma:internalName="APDescription" ma:readOnly="false">
      <xsd:simpleType>
        <xsd:restriction base="dms:Note"/>
      </xsd:simpleType>
    </xsd:element>
    <xsd:element name="DirectSourceMarket" ma:index="31" nillable="true" ma:displayName="Direct Source Market Group" ma:default="" ma:internalName="DirectSourceMarket" ma:readOnly="false">
      <xsd:simpleType>
        <xsd:restriction base="dms:Text"/>
      </xsd:simpleType>
    </xsd:element>
    <xsd:element name="Downloads" ma:index="32" nillable="true" ma:displayName="Downloads" ma:default="0" ma:hidden="true" ma:internalName="Downloads" ma:readOnly="false">
      <xsd:simpleType>
        <xsd:restriction base="dms:Unknown"/>
      </xsd:simpleType>
    </xsd:element>
    <xsd:element name="DSATActionTaken" ma:index="33"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4"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5" nillable="true" ma:displayName="Editorial Status" ma:default="" ma:internalName="EditorialStatus" ma:readOnly="false">
      <xsd:simpleType>
        <xsd:restriction base="dms:Unknown"/>
      </xsd:simpleType>
    </xsd:element>
    <xsd:element name="EditorialTags" ma:index="36" nillable="true" ma:displayName="Editorial Tags" ma:default="" ma:internalName="EditorialTags">
      <xsd:simpleType>
        <xsd:restriction base="dms:Unknown"/>
      </xsd:simpleType>
    </xsd:element>
    <xsd:element name="TPExecutable" ma:index="37" nillable="true" ma:displayName="Executable" ma:default="" ma:internalName="TPExecutable">
      <xsd:simpleType>
        <xsd:restriction base="dms:Text"/>
      </xsd:simpleType>
    </xsd:element>
    <xsd:element name="FeatureTagsTaxHTField0" ma:index="39" nillable="true" ma:taxonomy="true" ma:internalName="FeatureTagsTaxHTField0" ma:taxonomyFieldName="FeatureTags" ma:displayName="Features" ma:readOnly="false" ma:default="" ma:fieldId="{22649cd3-0638-4550-a153-a68664946fb0}"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0" nillable="true" ma:displayName="Friendly Name" ma:default="" ma:internalName="TPFriendlyName">
      <xsd:simpleType>
        <xsd:restriction base="dms:Text"/>
      </xsd:simpleType>
    </xsd:element>
    <xsd:element name="FriendlyTitle" ma:index="41" nillable="true" ma:displayName="Friendly Title" ma:default="" ma:description="Shorter title to be used when displaying search results" ma:internalName="FriendlyTitle" ma:readOnly="false">
      <xsd:simpleType>
        <xsd:restriction base="dms:Text"/>
      </xsd:simpleType>
    </xsd:element>
    <xsd:element name="PrimaryImageGen" ma:index="42" nillable="true" ma:displayName="Generate Images?" ma:default="true" ma:internalName="PrimaryImageGen">
      <xsd:simpleType>
        <xsd:restriction base="dms:Boolean"/>
      </xsd:simpleType>
    </xsd:element>
    <xsd:element name="HandoffToMSDN" ma:index="43" nillable="true" ma:displayName="Handoff To MSDN Date" ma:default="" ma:internalName="HandoffToMSDN" ma:readOnly="false">
      <xsd:simpleType>
        <xsd:restriction base="dms:DateTime"/>
      </xsd:simpleType>
    </xsd:element>
    <xsd:element name="InProjectListLookup" ma:index="44" nillable="true" ma:displayName="InProjectListLookup" ma:list="{2513E2E7-E2AF-440C-8567-37153D3865E2}" ma:internalName="InProjectListLookup" ma:readOnly="true" ma:showField="InProjectList"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TPInstallLocation" ma:index="45" nillable="true" ma:displayName="Install Location" ma:default="" ma:internalName="TPInstallLocation">
      <xsd:simpleType>
        <xsd:restriction base="dms:Text"/>
      </xsd:simpleType>
    </xsd:element>
    <xsd:element name="InternalTagsTaxHTField0" ma:index="47" nillable="true" ma:taxonomy="true" ma:internalName="InternalTagsTaxHTField0" ma:taxonomyFieldName="InternalTags" ma:displayName="Internal Tags" ma:readOnly="false" ma:default="" ma:fieldId="{961a284f-ead0-40ef-8222-26875887a96b}"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8" nillable="true" ma:displayName="Intl Lang QA Review Required?" ma:default="" ma:internalName="IntlLangReview" ma:readOnly="false">
      <xsd:simpleType>
        <xsd:restriction base="dms:Boolean"/>
      </xsd:simpleType>
    </xsd:element>
    <xsd:element name="IntlLangReviewer" ma:index="49" nillable="true" ma:displayName="Intl Lang QA Reviewer" ma:default="" ma:internalName="IntlLangReviewer" ma:readOnly="false">
      <xsd:simpleType>
        <xsd:restriction base="dms:Text"/>
      </xsd:simpleType>
    </xsd:element>
    <xsd:element name="MarketSpecific" ma:index="50" nillable="true" ma:displayName="Is Market Specific?" ma:default="" ma:internalName="MarketSpecific" ma:readOnly="false">
      <xsd:simpleType>
        <xsd:restriction base="dms:Boolean"/>
      </xsd:simpleType>
    </xsd:element>
    <xsd:element name="LastCompleteVersionLookup" ma:index="51" nillable="true" ma:displayName="Last Complete Version Lookup" ma:default="" ma:list="{2513E2E7-E2AF-440C-8567-37153D3865E2}" ma:internalName="LastCompleteVersionLookup" ma:readOnly="true" ma:showField="LastCompleteVersion"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HandOff" ma:index="52" nillable="true" ma:displayName="Last Hand-off" ma:default="" ma:internalName="LastHandOff" ma:readOnly="false">
      <xsd:simpleType>
        <xsd:restriction base="dms:DateTime"/>
      </xsd:simpleType>
    </xsd:element>
    <xsd:element name="LastModifiedDateTime" ma:index="53" nillable="true" ma:displayName="Last Modified Date" ma:default="" ma:internalName="LastModifiedDateTime" ma:readOnly="false">
      <xsd:simpleType>
        <xsd:restriction base="dms:DateTime"/>
      </xsd:simpleType>
    </xsd:element>
    <xsd:element name="LastPreviewErrorLookup" ma:index="54" nillable="true" ma:displayName="Last Preview Attempt Error" ma:default="" ma:list="{2513E2E7-E2AF-440C-8567-37153D3865E2}" ma:internalName="LastPreviewErrorLookup" ma:readOnly="true" ma:showField="LastPreviewError"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reviewResultLookup" ma:index="55" nillable="true" ma:displayName="Last Preview Attempt Result" ma:default="" ma:list="{2513E2E7-E2AF-440C-8567-37153D3865E2}" ma:internalName="LastPreviewResultLookup" ma:readOnly="true" ma:showField="LastPreviewResult"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6" nillable="true" ma:displayName="Last Preview Attempted On" ma:default="" ma:list="{2513E2E7-E2AF-440C-8567-37153D3865E2}" ma:internalName="LastPreviewAttemptDateLookup" ma:readOnly="true" ma:showField="LastPreviewAttemptDate"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reviewedByLookup" ma:index="57" nillable="true" ma:displayName="Last Previewed By" ma:default="" ma:list="{2513E2E7-E2AF-440C-8567-37153D3865E2}" ma:internalName="LastPreviewedByLookup" ma:readOnly="true" ma:showField="LastPreviewedBy"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reviewTimeLookup" ma:index="58" nillable="true" ma:displayName="Last Previewed Date" ma:default="" ma:list="{2513E2E7-E2AF-440C-8567-37153D3865E2}" ma:internalName="LastPreviewTimeLookup" ma:readOnly="true" ma:showField="LastPreviewTime"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reviewVersionLookup" ma:index="59" nillable="true" ma:displayName="Last Previewed Version" ma:default="" ma:list="{2513E2E7-E2AF-440C-8567-37153D3865E2}" ma:internalName="LastPreviewVersionLookup" ma:readOnly="true" ma:showField="LastPreviewVersion"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ublishErrorLookup" ma:index="60" nillable="true" ma:displayName="Last Publish Attempt Error" ma:default="" ma:list="{2513E2E7-E2AF-440C-8567-37153D3865E2}" ma:internalName="LastPublishErrorLookup" ma:readOnly="true" ma:showField="LastPublishError"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ublishResultLookup" ma:index="61" nillable="true" ma:displayName="Last Publish Attempt Result" ma:default="" ma:list="{2513E2E7-E2AF-440C-8567-37153D3865E2}" ma:internalName="LastPublishResultLookup" ma:readOnly="true" ma:showField="LastPublishResult"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2" nillable="true" ma:displayName="Last Publish Attempted On" ma:default="" ma:list="{2513E2E7-E2AF-440C-8567-37153D3865E2}" ma:internalName="LastPublishAttemptDateLookup" ma:readOnly="true" ma:showField="LastPublishAttemptDate"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ublishedByLookup" ma:index="63" nillable="true" ma:displayName="Last Published By" ma:default="" ma:list="{2513E2E7-E2AF-440C-8567-37153D3865E2}" ma:internalName="LastPublishedByLookup" ma:readOnly="true" ma:showField="LastPublishedBy"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ublishTimeLookup" ma:index="64" nillable="true" ma:displayName="Last Published Date" ma:default="" ma:list="{2513E2E7-E2AF-440C-8567-37153D3865E2}" ma:internalName="LastPublishTimeLookup" ma:readOnly="true" ma:showField="LastPublishTime"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LastPublishVersionLookup" ma:index="65" nillable="true" ma:displayName="Last Published Version" ma:default="" ma:list="{2513E2E7-E2AF-440C-8567-37153D3865E2}" ma:internalName="LastPublishVersionLookup" ma:readOnly="true" ma:showField="LastPublishVersion"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TPLaunchHelpLinkType" ma:index="66"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7" nillable="true" ma:displayName="Legacy Data" ma:default="" ma:internalName="LegacyData" ma:readOnly="false">
      <xsd:simpleType>
        <xsd:restriction base="dms:Note"/>
      </xsd:simpleType>
    </xsd:element>
    <xsd:element name="TPLaunchHelpLink" ma:index="68" nillable="true" ma:displayName="Link to Launch Help Topic" ma:default="" ma:internalName="TPLaunchHelpLink">
      <xsd:simpleType>
        <xsd:restriction base="dms:Text"/>
      </xsd:simpleType>
    </xsd:element>
    <xsd:element name="LocComments" ma:index="69" nillable="true" ma:displayName="Loc Approval Comments" ma:default="" ma:internalName="LocComments" ma:readOnly="false">
      <xsd:simpleType>
        <xsd:restriction base="dms:Note"/>
      </xsd:simpleType>
    </xsd:element>
    <xsd:element name="LocLastLocAttemptVersionLookup" ma:index="70" nillable="true" ma:displayName="Loc Last Loc Attempt Version" ma:default="" ma:list="{72723BFE-42E4-4BFD-ABEC-91FC880F9EED}" ma:internalName="LocLastLocAttemptVersionLookup" ma:readOnly="false" ma:showField="LastLocAttemptVersion" ma:web="29baff33-f40f-4664-8054-1bde3cabf4f6">
      <xsd:simpleType>
        <xsd:restriction base="dms:Lookup"/>
      </xsd:simpleType>
    </xsd:element>
    <xsd:element name="LocLastLocAttemptVersionTypeLookup" ma:index="71" nillable="true" ma:displayName="Loc Last Loc Attempt Version Type" ma:default="" ma:list="{72723BFE-42E4-4BFD-ABEC-91FC880F9EED}" ma:internalName="LocLastLocAttemptVersionTypeLookup" ma:readOnly="true" ma:showField="LastLocAttemptVersionType" ma:web="29baff33-f40f-4664-8054-1bde3cabf4f6">
      <xsd:simpleType>
        <xsd:restriction base="dms:Lookup"/>
      </xsd:simpleType>
    </xsd:element>
    <xsd:element name="LocManualTestRequired" ma:index="72" nillable="true" ma:displayName="Loc Manual Test Required" ma:default="" ma:internalName="LocManualTestRequired" ma:readOnly="false">
      <xsd:simpleType>
        <xsd:restriction base="dms:Boolean"/>
      </xsd:simpleType>
    </xsd:element>
    <xsd:element name="LocMarketGroupTiers2" ma:index="73" nillable="true" ma:displayName="Loc Market Group Tiers" ma:internalName="LocMarketGroupTiers2" ma:readOnly="false">
      <xsd:simpleType>
        <xsd:restriction base="dms:Unknown"/>
      </xsd:simpleType>
    </xsd:element>
    <xsd:element name="LocNewPublishedVersionLookup" ma:index="74" nillable="true" ma:displayName="Loc New Published Version Lookup" ma:default="" ma:list="{72723BFE-42E4-4BFD-ABEC-91FC880F9EED}" ma:internalName="LocNewPublishedVersionLookup" ma:readOnly="true" ma:showField="NewPublishedVersion" ma:web="29baff33-f40f-4664-8054-1bde3cabf4f6">
      <xsd:simpleType>
        <xsd:restriction base="dms:Lookup"/>
      </xsd:simpleType>
    </xsd:element>
    <xsd:element name="LocOverallHandbackStatusLookup" ma:index="75" nillable="true" ma:displayName="Loc Overall Handback Status" ma:default="" ma:list="{72723BFE-42E4-4BFD-ABEC-91FC880F9EED}" ma:internalName="LocOverallHandbackStatusLookup" ma:readOnly="true" ma:showField="OverallHandbackStatus" ma:web="29baff33-f40f-4664-8054-1bde3cabf4f6">
      <xsd:simpleType>
        <xsd:restriction base="dms:Lookup"/>
      </xsd:simpleType>
    </xsd:element>
    <xsd:element name="LocOverallLocStatusLookup" ma:index="76" nillable="true" ma:displayName="Loc Overall Localize Status" ma:default="" ma:list="{72723BFE-42E4-4BFD-ABEC-91FC880F9EED}" ma:internalName="LocOverallLocStatusLookup" ma:readOnly="true" ma:showField="OverallLocStatus" ma:web="29baff33-f40f-4664-8054-1bde3cabf4f6">
      <xsd:simpleType>
        <xsd:restriction base="dms:Lookup"/>
      </xsd:simpleType>
    </xsd:element>
    <xsd:element name="LocOverallPreviewStatusLookup" ma:index="77" nillable="true" ma:displayName="Loc Overall Preview Status" ma:default="" ma:list="{72723BFE-42E4-4BFD-ABEC-91FC880F9EED}" ma:internalName="LocOverallPreviewStatusLookup" ma:readOnly="true" ma:showField="OverallPreviewStatus" ma:web="29baff33-f40f-4664-8054-1bde3cabf4f6">
      <xsd:simpleType>
        <xsd:restriction base="dms:Lookup"/>
      </xsd:simpleType>
    </xsd:element>
    <xsd:element name="LocOverallPublishStatusLookup" ma:index="78" nillable="true" ma:displayName="Loc Overall Publish Status" ma:default="" ma:list="{72723BFE-42E4-4BFD-ABEC-91FC880F9EED}" ma:internalName="LocOverallPublishStatusLookup" ma:readOnly="true" ma:showField="OverallPublishStatus" ma:web="29baff33-f40f-4664-8054-1bde3cabf4f6">
      <xsd:simpleType>
        <xsd:restriction base="dms:Lookup"/>
      </xsd:simpleType>
    </xsd:element>
    <xsd:element name="IntlLocPriority" ma:index="79" nillable="true" ma:displayName="Loc Priority" ma:default="" ma:internalName="IntlLocPriority" ma:readOnly="false">
      <xsd:simpleType>
        <xsd:restriction base="dms:Unknown"/>
      </xsd:simpleType>
    </xsd:element>
    <xsd:element name="LocProcessedForHandoffsLookup" ma:index="80" nillable="true" ma:displayName="Loc Processed For Handoffs" ma:default="" ma:list="{72723BFE-42E4-4BFD-ABEC-91FC880F9EED}" ma:internalName="LocProcessedForHandoffsLookup" ma:readOnly="true" ma:showField="ProcessedForHandoffs" ma:web="29baff33-f40f-4664-8054-1bde3cabf4f6">
      <xsd:simpleType>
        <xsd:restriction base="dms:Lookup"/>
      </xsd:simpleType>
    </xsd:element>
    <xsd:element name="LocProcessedForMarketsLookup" ma:index="81" nillable="true" ma:displayName="Loc Processed For Markets" ma:default="" ma:list="{72723BFE-42E4-4BFD-ABEC-91FC880F9EED}" ma:internalName="LocProcessedForMarketsLookup" ma:readOnly="true" ma:showField="ProcessedForMarkets" ma:web="29baff33-f40f-4664-8054-1bde3cabf4f6">
      <xsd:simpleType>
        <xsd:restriction base="dms:Lookup"/>
      </xsd:simpleType>
    </xsd:element>
    <xsd:element name="LocPublishedDependentAssetsLookup" ma:index="82" nillable="true" ma:displayName="Loc Published Dependent Assets" ma:default="" ma:list="{72723BFE-42E4-4BFD-ABEC-91FC880F9EED}" ma:internalName="LocPublishedDependentAssetsLookup" ma:readOnly="true" ma:showField="PublishedDependentAssets" ma:web="29baff33-f40f-4664-8054-1bde3cabf4f6">
      <xsd:simpleType>
        <xsd:restriction base="dms:Lookup"/>
      </xsd:simpleType>
    </xsd:element>
    <xsd:element name="LocPublishedLinkedAssetsLookup" ma:index="83" nillable="true" ma:displayName="Loc Published Linked Assets" ma:default="" ma:list="{72723BFE-42E4-4BFD-ABEC-91FC880F9EED}" ma:internalName="LocPublishedLinkedAssetsLookup" ma:readOnly="true" ma:showField="PublishedLinkedAssets" ma:web="29baff33-f40f-4664-8054-1bde3cabf4f6">
      <xsd:simpleType>
        <xsd:restriction base="dms:Lookup"/>
      </xsd:simpleType>
    </xsd:element>
    <xsd:element name="LocRecommendedHandoff" ma:index="84" nillable="true" ma:displayName="Loc Recommended Handoff" ma:default="" ma:indexed="true" ma:internalName="LocRecommendedHandoff" ma:readOnly="false">
      <xsd:simpleType>
        <xsd:restriction base="dms:Text"/>
      </xsd:simpleType>
    </xsd:element>
    <xsd:element name="LocalizationTagsTaxHTField0" ma:index="86" nillable="true" ma:taxonomy="true" ma:internalName="LocalizationTagsTaxHTField0" ma:taxonomyFieldName="LocalizationTags" ma:displayName="Localization Tags" ma:readOnly="false" ma:default="" ma:fieldId="{cb159bc7-6392-40eb-91ad-5e9404d69876}"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7" nillable="true" ma:displayName="Machine Translated" ma:default="" ma:internalName="MachineTranslated" ma:readOnly="false">
      <xsd:simpleType>
        <xsd:restriction base="dms:Boolean"/>
      </xsd:simpleType>
    </xsd:element>
    <xsd:element name="Manager" ma:index="88" nillable="true" ma:displayName="Manager" ma:hidden="true" ma:internalName="Manager" ma:readOnly="false">
      <xsd:simpleType>
        <xsd:restriction base="dms:Text"/>
      </xsd:simpleType>
    </xsd:element>
    <xsd:element name="Markets" ma:index="89" nillable="true" ma:displayName="Markets" ma:default="" ma:description="Leave blank to show in all markets" ma:list="{1DDBB892-E9C2-41BE-A746-120199994C31}" ma:internalName="Markets" ma:readOnly="false" ma:showField="MarketName"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Milestone" ma:index="90" nillable="true" ma:displayName="Milestone" ma:default="" ma:internalName="Milestone" ma:readOnly="false">
      <xsd:simpleType>
        <xsd:restriction base="dms:Unknown"/>
      </xsd:simpleType>
    </xsd:element>
    <xsd:element name="TPNamespace" ma:index="93" nillable="true" ma:displayName="Namespace" ma:default="" ma:internalName="TPNamespace">
      <xsd:simpleType>
        <xsd:restriction base="dms:Text"/>
      </xsd:simpleType>
    </xsd:element>
    <xsd:element name="NumericId" ma:index="94" nillable="true" ma:displayName="Numeric ID" ma:default="" ma:indexed="true" ma:internalName="NumericId" ma:readOnly="false">
      <xsd:simpleType>
        <xsd:restriction base="dms:Number"/>
      </xsd:simpleType>
    </xsd:element>
    <xsd:element name="NumOfRatingsLookup" ma:index="95" nillable="true" ma:displayName="NumOfRatings" ma:default="" ma:list="{2513E2E7-E2AF-440C-8567-37153D3865E2}" ma:internalName="NumOfRatingsLookup" ma:readOnly="true" ma:showField="NumOfRatings"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OOCacheId" ma:index="96" nillable="true" ma:displayName="OOCacheId" ma:internalName="OOCacheId" ma:readOnly="false">
      <xsd:simpleType>
        <xsd:restriction base="dms:Text"/>
      </xsd:simpleType>
    </xsd:element>
    <xsd:element name="OpenTemplate" ma:index="97" nillable="true" ma:displayName="Open Template" ma:default="true" ma:internalName="OpenTemplate">
      <xsd:simpleType>
        <xsd:restriction base="dms:Boolean"/>
      </xsd:simpleType>
    </xsd:element>
    <xsd:element name="OriginAsset" ma:index="98" nillable="true" ma:displayName="Origin Asset" ma:default="" ma:internalName="OriginAsset" ma:readOnly="false">
      <xsd:simpleType>
        <xsd:restriction base="dms:Text"/>
      </xsd:simpleType>
    </xsd:element>
    <xsd:element name="OriginalRelease" ma:index="99"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0" nillable="true" ma:displayName="Original Source Market Group" ma:default="" ma:internalName="OriginalSourceMarket" ma:readOnly="false">
      <xsd:simpleType>
        <xsd:restriction base="dms:Text"/>
      </xsd:simpleType>
    </xsd:element>
    <xsd:element name="OutputCachingOn" ma:index="101" nillable="true" ma:displayName="Output Caching" ma:default="true" ma:hidden="true" ma:internalName="OutputCachingOn" ma:readOnly="false">
      <xsd:simpleType>
        <xsd:restriction base="dms:Boolean"/>
      </xsd:simpleType>
    </xsd:element>
    <xsd:element name="ParentAssetId" ma:index="102" nillable="true" ma:displayName="Parent Asset Id" ma:default="" ma:internalName="ParentAssetId" ma:readOnly="false">
      <xsd:simpleType>
        <xsd:restriction base="dms:Text"/>
      </xsd:simpleType>
    </xsd:element>
    <xsd:element name="PlannedPubDate" ma:index="103" nillable="true" ma:displayName="Planned Publish Date" ma:default="" ma:indexed="true" ma:internalName="PlannedPubDate" ma:readOnly="false">
      <xsd:simpleType>
        <xsd:restriction base="dms:DateTime"/>
      </xsd:simpleType>
    </xsd:element>
    <xsd:element name="PolicheckWords" ma:index="104" nillable="true" ma:displayName="Policheck Words" ma:default="" ma:internalName="PolicheckWords" ma:readOnly="false">
      <xsd:simpleType>
        <xsd:restriction base="dms:Text"/>
      </xsd:simpleType>
    </xsd:element>
    <xsd:element name="BusinessGroup" ma:index="105" nillable="true" ma:displayName="Product Division Owner" ma:default="" ma:internalName="BusinessGroup" ma:readOnly="false">
      <xsd:simpleType>
        <xsd:restriction base="dms:Unknown"/>
      </xsd:simpleType>
    </xsd:element>
    <xsd:element name="UAProjectedTotalWords" ma:index="106" nillable="true" ma:displayName="Projected Word Count" ma:default="" ma:internalName="UAProjectedTotalWords" ma:readOnly="false">
      <xsd:simpleType>
        <xsd:restriction base="dms:Unknown"/>
      </xsd:simpleType>
    </xsd:element>
    <xsd:element name="Provider" ma:index="107" nillable="true" ma:displayName="Provider" ma:default="" ma:internalName="Provider" ma:readOnly="false">
      <xsd:simpleType>
        <xsd:restriction base="dms:Unknown"/>
      </xsd:simpleType>
    </xsd:element>
    <xsd:element name="Providers" ma:index="108" nillable="true" ma:displayName="Providers" ma:default="" ma:internalName="Providers">
      <xsd:simpleType>
        <xsd:restriction base="dms:Unknown"/>
      </xsd:simpleType>
    </xsd:element>
    <xsd:element name="PublishStatusLookup" ma:index="109" nillable="true" ma:displayName="Publish Status" ma:default="" ma:list="{2513E2E7-E2AF-440C-8567-37153D3865E2}" ma:internalName="PublishStatusLookup" ma:readOnly="false" ma:showField="PublishStatus"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PublishTargets" ma:index="110" nillable="true" ma:displayName="Publish Target" ma:default="OfficeOnlineVNext" ma:internalName="PublishTargets" ma:readOnly="false">
      <xsd:simpleType>
        <xsd:restriction base="dms:Unknown"/>
      </xsd:simpleType>
    </xsd:element>
    <xsd:element name="RecommendationsModifier" ma:index="111" nillable="true" ma:displayName="Recommendations Modifier" ma:default="" ma:internalName="RecommendationsModifier" ma:readOnly="false">
      <xsd:simpleType>
        <xsd:restriction base="dms:Number"/>
      </xsd:simpleType>
    </xsd:element>
    <xsd:element name="ArtSampleDocs" ma:index="112" nillable="true" ma:displayName="Sample Docs" ma:default="" ma:hidden="true" ma:internalName="ArtSampleDocs" ma:readOnly="false">
      <xsd:simpleType>
        <xsd:restriction base="dms:Text"/>
      </xsd:simpleType>
    </xsd:element>
    <xsd:element name="ScenarioTagsTaxHTField0" ma:index="114" nillable="true" ma:taxonomy="true" ma:internalName="ScenarioTagsTaxHTField0" ma:taxonomyFieldName="ScenarioTags" ma:displayName="Scenarios" ma:readOnly="false" ma:default="" ma:fieldId="{9e57b0ce-4b8f-49f5-b588-fc22682c04a3}"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6"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7" nillable="true" ma:displayName="Source Title" ma:default="" ma:indexed="true" ma:internalName="SourceTitle" ma:readOnly="false">
      <xsd:simpleType>
        <xsd:restriction base="dms:Text"/>
      </xsd:simpleType>
    </xsd:element>
    <xsd:element name="CSXSubmissionDate" ma:index="118" nillable="true" ma:displayName="Submission Date" ma:default="" ma:internalName="CSXSubmissionDate" ma:readOnly="false">
      <xsd:simpleType>
        <xsd:restriction base="dms:DateTime"/>
      </xsd:simpleType>
    </xsd:element>
    <xsd:element name="SubmitterId" ma:index="119" nillable="true" ma:displayName="Submitter ID" ma:default="" ma:internalName="SubmitterId" ma:readOnly="false">
      <xsd:simpleType>
        <xsd:restriction base="dms:Text"/>
      </xsd:simpleType>
    </xsd:element>
    <xsd:element name="TaxCatchAll" ma:index="120" nillable="true" ma:displayName="Taxonomy Catch All Column" ma:hidden="true" ma:list="{9d66d6a4-c4b4-42e6-80e6-7373254461f0}" ma:internalName="TaxCatchAll" ma:showField="CatchAllData"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TaxCatchAllLabel" ma:index="121" nillable="true" ma:displayName="Taxonomy Catch All Column1" ma:hidden="true" ma:list="{9d66d6a4-c4b4-42e6-80e6-7373254461f0}" ma:internalName="TaxCatchAllLabel" ma:readOnly="true" ma:showField="CatchAllDataLabel" ma:web="29baff33-f40f-4664-8054-1bde3cabf4f6">
      <xsd:complexType>
        <xsd:complexContent>
          <xsd:extension base="dms:MultiChoiceLookup">
            <xsd:sequence>
              <xsd:element name="Value" type="dms:Lookup" maxOccurs="unbounded" minOccurs="0" nillable="true"/>
            </xsd:sequence>
          </xsd:extension>
        </xsd:complexContent>
      </xsd:complexType>
    </xsd:element>
    <xsd:element name="TemplateStatus" ma:index="122" nillable="true" ma:displayName="Template Status" ma:default="" ma:internalName="TemplateStatus">
      <xsd:simpleType>
        <xsd:restriction base="dms:Unknown"/>
      </xsd:simpleType>
    </xsd:element>
    <xsd:element name="TemplateTemplateType" ma:index="123" nillable="true" ma:displayName="Template Type" ma:default="" ma:internalName="TemplateTemplateType">
      <xsd:simpleType>
        <xsd:restriction base="dms:Unknown"/>
      </xsd:simpleType>
    </xsd:element>
    <xsd:element name="ThumbnailAssetId" ma:index="124" nillable="true" ma:displayName="Thumbnail Image Asset" ma:default="" ma:internalName="ThumbnailAssetId" ma:readOnly="false">
      <xsd:simpleType>
        <xsd:restriction base="dms:Text"/>
      </xsd:simpleType>
    </xsd:element>
    <xsd:element name="TimesCloned" ma:index="125" nillable="true" ma:displayName="Times Cloned" ma:default="" ma:internalName="TimesCloned" ma:readOnly="false">
      <xsd:simpleType>
        <xsd:restriction base="dms:Number"/>
      </xsd:simpleType>
    </xsd:element>
    <xsd:element name="TrustLevel" ma:index="127" nillable="true" ma:displayName="Trust Level" ma:default="1 Microsoft Managed Content" ma:internalName="TrustLevel" ma:readOnly="false">
      <xsd:simpleType>
        <xsd:restriction base="dms:Unknown"/>
      </xsd:simpleType>
    </xsd:element>
    <xsd:element name="UALocComments" ma:index="128" nillable="true" ma:displayName="UA Loc Comments" ma:default="" ma:internalName="UALocComments" ma:readOnly="false">
      <xsd:simpleType>
        <xsd:restriction base="dms:Note"/>
      </xsd:simpleType>
    </xsd:element>
    <xsd:element name="UALocRecommendation" ma:index="129"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0" nillable="true" ma:displayName="UA Notes" ma:default="" ma:internalName="UANotes" ma:readOnly="false">
      <xsd:simpleType>
        <xsd:restriction base="dms:Note"/>
      </xsd:simpleType>
    </xsd:element>
    <xsd:element name="TPAppVersion" ma:index="131" nillable="true" ma:displayName="Version" ma:default="" ma:internalName="TPAppVersion">
      <xsd:simpleType>
        <xsd:restriction base="dms:Text"/>
      </xsd:simpleType>
    </xsd:element>
    <xsd:element name="VoteCount" ma:index="132"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12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29baff33-f40f-4664-8054-1bde3cabf4f6">This template uses a wide or narrow band in dark blue to accent the title  and content slides. Use the mountain sunrise photo on the title slide, or replace it with one of your own. This presentation includes a sample list, chart, table, SmartArt, and other layouts. Choose the ones you want, and customize them to suit your needs. This template is in widescreen (16X9) format.
</APDescription>
    <AssetExpire xmlns="29baff33-f40f-4664-8054-1bde3cabf4f6">2029-01-01T08:00:00+00:00</AssetExpire>
    <CampaignTagsTaxHTField0 xmlns="29baff33-f40f-4664-8054-1bde3cabf4f6">
      <Terms xmlns="http://schemas.microsoft.com/office/infopath/2007/PartnerControls"/>
    </CampaignTagsTaxHTField0>
    <IntlLangReviewDate xmlns="29baff33-f40f-4664-8054-1bde3cabf4f6" xsi:nil="true"/>
    <TPFriendlyName xmlns="29baff33-f40f-4664-8054-1bde3cabf4f6" xsi:nil="true"/>
    <IntlLangReview xmlns="29baff33-f40f-4664-8054-1bde3cabf4f6">false</IntlLangReview>
    <LocLastLocAttemptVersionLookup xmlns="29baff33-f40f-4664-8054-1bde3cabf4f6">835474</LocLastLocAttemptVersionLookup>
    <PolicheckWords xmlns="29baff33-f40f-4664-8054-1bde3cabf4f6" xsi:nil="true"/>
    <SubmitterId xmlns="29baff33-f40f-4664-8054-1bde3cabf4f6" xsi:nil="true"/>
    <AcquiredFrom xmlns="29baff33-f40f-4664-8054-1bde3cabf4f6">Internal MS</AcquiredFrom>
    <EditorialStatus xmlns="29baff33-f40f-4664-8054-1bde3cabf4f6">Complete</EditorialStatus>
    <Markets xmlns="29baff33-f40f-4664-8054-1bde3cabf4f6"/>
    <OriginAsset xmlns="29baff33-f40f-4664-8054-1bde3cabf4f6" xsi:nil="true"/>
    <AssetStart xmlns="29baff33-f40f-4664-8054-1bde3cabf4f6">2012-05-11T02:03:00+00:00</AssetStart>
    <FriendlyTitle xmlns="29baff33-f40f-4664-8054-1bde3cabf4f6" xsi:nil="true"/>
    <MarketSpecific xmlns="29baff33-f40f-4664-8054-1bde3cabf4f6">false</MarketSpecific>
    <TPNamespace xmlns="29baff33-f40f-4664-8054-1bde3cabf4f6" xsi:nil="true"/>
    <PublishStatusLookup xmlns="29baff33-f40f-4664-8054-1bde3cabf4f6">
      <Value>366797</Value>
    </PublishStatusLookup>
    <APAuthor xmlns="29baff33-f40f-4664-8054-1bde3cabf4f6">
      <UserInfo>
        <DisplayName>REDMOND\v-vaddu</DisplayName>
        <AccountId>2567</AccountId>
        <AccountType/>
      </UserInfo>
    </APAuthor>
    <TPCommandLine xmlns="29baff33-f40f-4664-8054-1bde3cabf4f6" xsi:nil="true"/>
    <IntlLangReviewer xmlns="29baff33-f40f-4664-8054-1bde3cabf4f6" xsi:nil="true"/>
    <OpenTemplate xmlns="29baff33-f40f-4664-8054-1bde3cabf4f6">true</OpenTemplate>
    <CSXSubmissionDate xmlns="29baff33-f40f-4664-8054-1bde3cabf4f6" xsi:nil="true"/>
    <TaxCatchAll xmlns="29baff33-f40f-4664-8054-1bde3cabf4f6"/>
    <Manager xmlns="29baff33-f40f-4664-8054-1bde3cabf4f6" xsi:nil="true"/>
    <NumericId xmlns="29baff33-f40f-4664-8054-1bde3cabf4f6" xsi:nil="true"/>
    <ParentAssetId xmlns="29baff33-f40f-4664-8054-1bde3cabf4f6" xsi:nil="true"/>
    <OriginalSourceMarket xmlns="29baff33-f40f-4664-8054-1bde3cabf4f6">english</OriginalSourceMarket>
    <ApprovalStatus xmlns="29baff33-f40f-4664-8054-1bde3cabf4f6">InProgress</ApprovalStatus>
    <TPComponent xmlns="29baff33-f40f-4664-8054-1bde3cabf4f6" xsi:nil="true"/>
    <EditorialTags xmlns="29baff33-f40f-4664-8054-1bde3cabf4f6" xsi:nil="true"/>
    <TPExecutable xmlns="29baff33-f40f-4664-8054-1bde3cabf4f6" xsi:nil="true"/>
    <TPLaunchHelpLink xmlns="29baff33-f40f-4664-8054-1bde3cabf4f6" xsi:nil="true"/>
    <LocComments xmlns="29baff33-f40f-4664-8054-1bde3cabf4f6" xsi:nil="true"/>
    <LocRecommendedHandoff xmlns="29baff33-f40f-4664-8054-1bde3cabf4f6" xsi:nil="true"/>
    <SourceTitle xmlns="29baff33-f40f-4664-8054-1bde3cabf4f6" xsi:nil="true"/>
    <CSXUpdate xmlns="29baff33-f40f-4664-8054-1bde3cabf4f6">false</CSXUpdate>
    <IntlLocPriority xmlns="29baff33-f40f-4664-8054-1bde3cabf4f6" xsi:nil="true"/>
    <UAProjectedTotalWords xmlns="29baff33-f40f-4664-8054-1bde3cabf4f6" xsi:nil="true"/>
    <AssetType xmlns="29baff33-f40f-4664-8054-1bde3cabf4f6">TP</AssetType>
    <MachineTranslated xmlns="29baff33-f40f-4664-8054-1bde3cabf4f6">false</MachineTranslated>
    <OutputCachingOn xmlns="29baff33-f40f-4664-8054-1bde3cabf4f6">false</OutputCachingOn>
    <TemplateStatus xmlns="29baff33-f40f-4664-8054-1bde3cabf4f6">Complete</TemplateStatus>
    <IsSearchable xmlns="29baff33-f40f-4664-8054-1bde3cabf4f6">true</IsSearchable>
    <ContentItem xmlns="29baff33-f40f-4664-8054-1bde3cabf4f6" xsi:nil="true"/>
    <HandoffToMSDN xmlns="29baff33-f40f-4664-8054-1bde3cabf4f6" xsi:nil="true"/>
    <ShowIn xmlns="29baff33-f40f-4664-8054-1bde3cabf4f6">Show everywhere</ShowIn>
    <ThumbnailAssetId xmlns="29baff33-f40f-4664-8054-1bde3cabf4f6" xsi:nil="true"/>
    <UALocComments xmlns="29baff33-f40f-4664-8054-1bde3cabf4f6" xsi:nil="true"/>
    <UALocRecommendation xmlns="29baff33-f40f-4664-8054-1bde3cabf4f6">Localize</UALocRecommendation>
    <LastModifiedDateTime xmlns="29baff33-f40f-4664-8054-1bde3cabf4f6" xsi:nil="true"/>
    <LegacyData xmlns="29baff33-f40f-4664-8054-1bde3cabf4f6" xsi:nil="true"/>
    <LocManualTestRequired xmlns="29baff33-f40f-4664-8054-1bde3cabf4f6">false</LocManualTestRequired>
    <ClipArtFilename xmlns="29baff33-f40f-4664-8054-1bde3cabf4f6" xsi:nil="true"/>
    <TPApplication xmlns="29baff33-f40f-4664-8054-1bde3cabf4f6" xsi:nil="true"/>
    <CSXHash xmlns="29baff33-f40f-4664-8054-1bde3cabf4f6" xsi:nil="true"/>
    <DirectSourceMarket xmlns="29baff33-f40f-4664-8054-1bde3cabf4f6">english</DirectSourceMarket>
    <PrimaryImageGen xmlns="29baff33-f40f-4664-8054-1bde3cabf4f6">true</PrimaryImageGen>
    <PlannedPubDate xmlns="29baff33-f40f-4664-8054-1bde3cabf4f6" xsi:nil="true"/>
    <CSXSubmissionMarket xmlns="29baff33-f40f-4664-8054-1bde3cabf4f6" xsi:nil="true"/>
    <Downloads xmlns="29baff33-f40f-4664-8054-1bde3cabf4f6">0</Downloads>
    <ArtSampleDocs xmlns="29baff33-f40f-4664-8054-1bde3cabf4f6" xsi:nil="true"/>
    <TrustLevel xmlns="29baff33-f40f-4664-8054-1bde3cabf4f6">1 Microsoft Managed Content</TrustLevel>
    <BlockPublish xmlns="29baff33-f40f-4664-8054-1bde3cabf4f6">false</BlockPublish>
    <TPLaunchHelpLinkType xmlns="29baff33-f40f-4664-8054-1bde3cabf4f6">Template</TPLaunchHelpLinkType>
    <LocalizationTagsTaxHTField0 xmlns="29baff33-f40f-4664-8054-1bde3cabf4f6">
      <Terms xmlns="http://schemas.microsoft.com/office/infopath/2007/PartnerControls"/>
    </LocalizationTagsTaxHTField0>
    <BusinessGroup xmlns="29baff33-f40f-4664-8054-1bde3cabf4f6" xsi:nil="true"/>
    <Providers xmlns="29baff33-f40f-4664-8054-1bde3cabf4f6" xsi:nil="true"/>
    <TemplateTemplateType xmlns="29baff33-f40f-4664-8054-1bde3cabf4f6">PowerPoint Presentation Template</TemplateTemplateType>
    <TimesCloned xmlns="29baff33-f40f-4664-8054-1bde3cabf4f6" xsi:nil="true"/>
    <TPAppVersion xmlns="29baff33-f40f-4664-8054-1bde3cabf4f6" xsi:nil="true"/>
    <VoteCount xmlns="29baff33-f40f-4664-8054-1bde3cabf4f6" xsi:nil="true"/>
    <FeatureTagsTaxHTField0 xmlns="29baff33-f40f-4664-8054-1bde3cabf4f6">
      <Terms xmlns="http://schemas.microsoft.com/office/infopath/2007/PartnerControls"/>
    </FeatureTagsTaxHTField0>
    <Provider xmlns="29baff33-f40f-4664-8054-1bde3cabf4f6" xsi:nil="true"/>
    <UACurrentWords xmlns="29baff33-f40f-4664-8054-1bde3cabf4f6" xsi:nil="true"/>
    <AssetId xmlns="29baff33-f40f-4664-8054-1bde3cabf4f6">TP102895237</AssetId>
    <TPClientViewer xmlns="29baff33-f40f-4664-8054-1bde3cabf4f6" xsi:nil="true"/>
    <DSATActionTaken xmlns="29baff33-f40f-4664-8054-1bde3cabf4f6" xsi:nil="true"/>
    <APEditor xmlns="29baff33-f40f-4664-8054-1bde3cabf4f6">
      <UserInfo>
        <DisplayName/>
        <AccountId xsi:nil="true"/>
        <AccountType/>
      </UserInfo>
    </APEditor>
    <TPInstallLocation xmlns="29baff33-f40f-4664-8054-1bde3cabf4f6" xsi:nil="true"/>
    <OOCacheId xmlns="29baff33-f40f-4664-8054-1bde3cabf4f6" xsi:nil="true"/>
    <IsDeleted xmlns="29baff33-f40f-4664-8054-1bde3cabf4f6">false</IsDeleted>
    <PublishTargets xmlns="29baff33-f40f-4664-8054-1bde3cabf4f6">OfficeOnlineVNext</PublishTargets>
    <ApprovalLog xmlns="29baff33-f40f-4664-8054-1bde3cabf4f6" xsi:nil="true"/>
    <BugNumber xmlns="29baff33-f40f-4664-8054-1bde3cabf4f6" xsi:nil="true"/>
    <CrawlForDependencies xmlns="29baff33-f40f-4664-8054-1bde3cabf4f6">false</CrawlForDependencies>
    <InternalTagsTaxHTField0 xmlns="29baff33-f40f-4664-8054-1bde3cabf4f6">
      <Terms xmlns="http://schemas.microsoft.com/office/infopath/2007/PartnerControls"/>
    </InternalTagsTaxHTField0>
    <LastHandOff xmlns="29baff33-f40f-4664-8054-1bde3cabf4f6" xsi:nil="true"/>
    <Milestone xmlns="29baff33-f40f-4664-8054-1bde3cabf4f6" xsi:nil="true"/>
    <OriginalRelease xmlns="29baff33-f40f-4664-8054-1bde3cabf4f6">15</OriginalRelease>
    <RecommendationsModifier xmlns="29baff33-f40f-4664-8054-1bde3cabf4f6" xsi:nil="true"/>
    <ScenarioTagsTaxHTField0 xmlns="29baff33-f40f-4664-8054-1bde3cabf4f6">
      <Terms xmlns="http://schemas.microsoft.com/office/infopath/2007/PartnerControls"/>
    </ScenarioTagsTaxHTField0>
    <UANotes xmlns="29baff33-f40f-4664-8054-1bde3cabf4f6" xsi:nil="true"/>
    <LocMarketGroupTiers2 xmlns="29baff33-f40f-4664-8054-1bde3cabf4f6"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121F455-A58F-410F-8161-1ABA5CCFE6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baff33-f40f-4664-8054-1bde3cabf4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7FFC76-5C38-4A27-BB7F-88232C223BCD}">
  <ds:schemaRefs>
    <ds:schemaRef ds:uri="http://schemas.microsoft.com/office/2006/documentManagement/types"/>
    <ds:schemaRef ds:uri="http://purl.org/dc/dcmitype/"/>
    <ds:schemaRef ds:uri="http://schemas.microsoft.com/office/2006/metadata/properties"/>
    <ds:schemaRef ds:uri="http://purl.org/dc/terms/"/>
    <ds:schemaRef ds:uri="http://www.w3.org/XML/1998/namespace"/>
    <ds:schemaRef ds:uri="http://schemas.openxmlformats.org/package/2006/metadata/core-properties"/>
    <ds:schemaRef ds:uri="http://schemas.microsoft.com/office/infopath/2007/PartnerControls"/>
    <ds:schemaRef ds:uri="29baff33-f40f-4664-8054-1bde3cabf4f6"/>
    <ds:schemaRef ds:uri="http://purl.org/dc/elements/1.1/"/>
  </ds:schemaRefs>
</ds:datastoreItem>
</file>

<file path=customXml/itemProps3.xml><?xml version="1.0" encoding="utf-8"?>
<ds:datastoreItem xmlns:ds="http://schemas.openxmlformats.org/officeDocument/2006/customXml" ds:itemID="{E4264BA5-BE9F-44D2-9B86-8E00ED566E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Prezentacja z niebieskimi paskami i zdjęciem wschodu słońca w górach (panoramiczna)</Template>
  <TotalTime>24607</TotalTime>
  <Words>1260</Words>
  <Application>Microsoft Office PowerPoint</Application>
  <PresentationFormat>Panoramiczny</PresentationFormat>
  <Paragraphs>206</Paragraphs>
  <Slides>29</Slides>
  <Notes>4</Notes>
  <HiddenSlides>0</HiddenSlides>
  <MMClips>0</MMClips>
  <ScaleCrop>false</ScaleCrop>
  <HeadingPairs>
    <vt:vector size="8" baseType="variant">
      <vt:variant>
        <vt:lpstr>Używane czcionki</vt:lpstr>
      </vt:variant>
      <vt:variant>
        <vt:i4>6</vt:i4>
      </vt:variant>
      <vt:variant>
        <vt:lpstr>Motyw</vt:lpstr>
      </vt:variant>
      <vt:variant>
        <vt:i4>1</vt:i4>
      </vt:variant>
      <vt:variant>
        <vt:lpstr>Osadzone serwery OLE</vt:lpstr>
      </vt:variant>
      <vt:variant>
        <vt:i4>2</vt:i4>
      </vt:variant>
      <vt:variant>
        <vt:lpstr>Tytuły slajdów</vt:lpstr>
      </vt:variant>
      <vt:variant>
        <vt:i4>29</vt:i4>
      </vt:variant>
    </vt:vector>
  </HeadingPairs>
  <TitlesOfParts>
    <vt:vector size="38" baseType="lpstr">
      <vt:lpstr>Arial</vt:lpstr>
      <vt:lpstr>Corbel</vt:lpstr>
      <vt:lpstr>Euphemia</vt:lpstr>
      <vt:lpstr>Tahoma</vt:lpstr>
      <vt:lpstr>Times New Roman</vt:lpstr>
      <vt:lpstr>Wingdings</vt:lpstr>
      <vt:lpstr>Banded Design Blue 16x9</vt:lpstr>
      <vt:lpstr>Dokument</vt:lpstr>
      <vt:lpstr>Równanie</vt:lpstr>
      <vt:lpstr>Krajowa Izba Klastrów Energii  Tworzymy przyszłość polskiej energetyki rozproszonej</vt:lpstr>
      <vt:lpstr>Klastry Energii w Polsce </vt:lpstr>
      <vt:lpstr>Klastry Energii w Polsce </vt:lpstr>
      <vt:lpstr>Klastry Energii w Polsce </vt:lpstr>
      <vt:lpstr>Klastry Energii w Polsce </vt:lpstr>
      <vt:lpstr>Klastry Energii w Polsce </vt:lpstr>
      <vt:lpstr>Klastry Energii w Polsce </vt:lpstr>
      <vt:lpstr>Podział sieci elektroenergetycznych</vt:lpstr>
      <vt:lpstr>Podział sieci elektroenergetycznych</vt:lpstr>
      <vt:lpstr>Podział sieci rozdzielczych</vt:lpstr>
      <vt:lpstr>Prezentacja programu PowerPoint</vt:lpstr>
      <vt:lpstr>Prezentacja programu PowerPoint</vt:lpstr>
      <vt:lpstr>Prezentacja programu PowerPoint</vt:lpstr>
      <vt:lpstr>Układ magistralny</vt:lpstr>
      <vt:lpstr>Układ dwuliniowy</vt:lpstr>
      <vt:lpstr>Układ kłosowy</vt:lpstr>
      <vt:lpstr>Układ kratowy</vt:lpstr>
      <vt:lpstr>Prezentacja programu PowerPoint</vt:lpstr>
      <vt:lpstr>Prezentacja programu PowerPoint</vt:lpstr>
      <vt:lpstr>Niezawodność urządzeń i układów energetycznych </vt:lpstr>
      <vt:lpstr>Układy o strukturze szeregowej </vt:lpstr>
      <vt:lpstr>Układy o strukturze równoległej</vt:lpstr>
      <vt:lpstr>Rezerwowanie</vt:lpstr>
      <vt:lpstr>Klasyfikacja odbiorców energii elektrycznej ze względu na wymagania dotyczące pewności zasilania</vt:lpstr>
      <vt:lpstr>Schemat blokowy ilustrujący budowę  i zasadę działania  układu UPS  o biernej gotowości (VFD)</vt:lpstr>
      <vt:lpstr>Struktura liniowo interaktywnego (VI)  układu UPS z pojedynczym  przetwarzaniem energii</vt:lpstr>
      <vt:lpstr>Podstawowa struktura układu UPS  o podwójnej konwersji</vt:lpstr>
      <vt:lpstr>Prezentacja programu PowerPoint</vt:lpstr>
      <vt:lpstr>Zapraszamy do współpracy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Krajowa Izba Klastrów Energii</dc:title>
  <dc:creator>Tomasz Drzał</dc:creator>
  <cp:lastModifiedBy>Karol Pawlak</cp:lastModifiedBy>
  <cp:revision>71</cp:revision>
  <dcterms:created xsi:type="dcterms:W3CDTF">2020-06-08T22:44:04Z</dcterms:created>
  <dcterms:modified xsi:type="dcterms:W3CDTF">2021-11-09T15:47:11Z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0x010100CFA5F52AA0A00C4CBEF2A37681B2318F04009FDCD24A096B5E4C8184D4910FEB1A76</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